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4.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5.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6.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00" r:id="rId2"/>
    <p:sldMasterId id="2147483725" r:id="rId3"/>
    <p:sldMasterId id="2147483759" r:id="rId4"/>
    <p:sldMasterId id="2147483781" r:id="rId5"/>
    <p:sldMasterId id="2147483804" r:id="rId6"/>
    <p:sldMasterId id="2147483826" r:id="rId7"/>
  </p:sldMasterIdLst>
  <p:notesMasterIdLst>
    <p:notesMasterId r:id="rId30"/>
  </p:notesMasterIdLst>
  <p:handoutMasterIdLst>
    <p:handoutMasterId r:id="rId31"/>
  </p:handoutMasterIdLst>
  <p:sldIdLst>
    <p:sldId id="400" r:id="rId8"/>
    <p:sldId id="324" r:id="rId9"/>
    <p:sldId id="403" r:id="rId10"/>
    <p:sldId id="404" r:id="rId11"/>
    <p:sldId id="402" r:id="rId12"/>
    <p:sldId id="401" r:id="rId13"/>
    <p:sldId id="393" r:id="rId14"/>
    <p:sldId id="405" r:id="rId15"/>
    <p:sldId id="413" r:id="rId16"/>
    <p:sldId id="410" r:id="rId17"/>
    <p:sldId id="407" r:id="rId18"/>
    <p:sldId id="408" r:id="rId19"/>
    <p:sldId id="409" r:id="rId20"/>
    <p:sldId id="415" r:id="rId21"/>
    <p:sldId id="322" r:id="rId22"/>
    <p:sldId id="284" r:id="rId23"/>
    <p:sldId id="281" r:id="rId24"/>
    <p:sldId id="323" r:id="rId25"/>
    <p:sldId id="416" r:id="rId26"/>
    <p:sldId id="321" r:id="rId27"/>
    <p:sldId id="414" r:id="rId28"/>
    <p:sldId id="25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2B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17"/>
    <p:restoredTop sz="94643"/>
  </p:normalViewPr>
  <p:slideViewPr>
    <p:cSldViewPr snapToGrid="0" snapToObjects="1">
      <p:cViewPr varScale="1">
        <p:scale>
          <a:sx n="112" d="100"/>
          <a:sy n="112" d="100"/>
        </p:scale>
        <p:origin x="232" y="184"/>
      </p:cViewPr>
      <p:guideLst/>
    </p:cSldViewPr>
  </p:slideViewPr>
  <p:notesTextViewPr>
    <p:cViewPr>
      <p:scale>
        <a:sx n="1" d="1"/>
        <a:sy n="1" d="1"/>
      </p:scale>
      <p:origin x="0" y="0"/>
    </p:cViewPr>
  </p:notesTextViewPr>
  <p:notesViewPr>
    <p:cSldViewPr snapToGrid="0" snapToObjects="1">
      <p:cViewPr varScale="1">
        <p:scale>
          <a:sx n="96" d="100"/>
          <a:sy n="96" d="100"/>
        </p:scale>
        <p:origin x="2360"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88DA73-A535-DC46-B8C5-F4A02902A521}" type="datetimeFigureOut">
              <a:rPr lang="en-US" smtClean="0"/>
              <a:t>6/14/18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F3A45B-3187-FD47-9D90-B1E431549F51}" type="slidenum">
              <a:rPr lang="en-US" smtClean="0"/>
              <a:t>‹#›</a:t>
            </a:fld>
            <a:endParaRPr lang="en-US"/>
          </a:p>
        </p:txBody>
      </p:sp>
    </p:spTree>
    <p:extLst>
      <p:ext uri="{BB962C8B-B14F-4D97-AF65-F5344CB8AC3E}">
        <p14:creationId xmlns:p14="http://schemas.microsoft.com/office/powerpoint/2010/main" val="12359050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A68B97-3BD1-B141-9152-CEDA376B6996}" type="datetimeFigureOut">
              <a:rPr lang="en-US" smtClean="0"/>
              <a:t>6/14/18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7CA97A-0638-E840-8C03-5D0B62C621A0}" type="slidenum">
              <a:rPr lang="en-US" smtClean="0"/>
              <a:t>‹#›</a:t>
            </a:fld>
            <a:endParaRPr lang="en-US"/>
          </a:p>
        </p:txBody>
      </p:sp>
    </p:spTree>
    <p:extLst>
      <p:ext uri="{BB962C8B-B14F-4D97-AF65-F5344CB8AC3E}">
        <p14:creationId xmlns:p14="http://schemas.microsoft.com/office/powerpoint/2010/main" val="1054240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github.com/IBM/image-analysis-iot-alert/issues/9" TargetMode="External"/><Relationship Id="rId3" Type="http://schemas.openxmlformats.org/officeDocument/2006/relationships/hyperlink" Target="https://developer.ibm.com/code/patterns/apply-cognitive-to-mobile-images-on-the-go/" TargetMode="External"/><Relationship Id="rId7" Type="http://schemas.openxmlformats.org/officeDocument/2006/relationships/hyperlink" Target="https://developer.ibm.com/code/patterns/analyze-an-image-and-send-a-status-alert/"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developer.ibm.com/code/patterns/classify-vehicle-damage-images/" TargetMode="External"/><Relationship Id="rId5" Type="http://schemas.openxmlformats.org/officeDocument/2006/relationships/hyperlink" Target="https://developer.ibm.com/code/patterns/locate-and-count-items-with-object-detection/" TargetMode="External"/><Relationship Id="rId4" Type="http://schemas.openxmlformats.org/officeDocument/2006/relationships/hyperlink" Target="https://developer.ibm.com/code/patterns/build-a-blockchain-insurance-app/"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4D956A-D03E-4EA9-B630-9EAEE14ED308}"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0667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IBM Watson analyzes natural language in text</a:t>
            </a:r>
            <a:r>
              <a:rPr lang="en-US" baseline="0" dirty="0"/>
              <a:t> and audio, and images, to extract value that can be used in applications across all industries. For example, a customer service </a:t>
            </a:r>
            <a:r>
              <a:rPr lang="en-US" baseline="0" dirty="0" err="1"/>
              <a:t>chatbot</a:t>
            </a:r>
            <a:r>
              <a:rPr lang="en-US" baseline="0" dirty="0"/>
              <a:t> could listen to a user speak, transcribe the audio with Speech to Text, process the text using Conversation to understand the intents and entities and determine a response, and then speak back the response using Text to Speech. We can also understand the personality of our user with the help of Personality Insights, and emotions using Tone Analyzer / Natural Language Understanding.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7EE50-037C-CB48-80F8-B6C3E6FF8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6150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 our long history of working with the world’s developers, particularly in the open source community, we know their impact as the builders of modern business. We also know, through our long history of leading the industry to leverage technology for societal good, that developers can have a similar impact as the builders of a better society – both in ethical considerations for how technology is built and more directly in the use of their skills to address some of the most pressing problems of our modern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4D956A-D03E-4EA9-B630-9EAEE14ED308}"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Tree>
    <p:extLst>
      <p:ext uri="{BB962C8B-B14F-4D97-AF65-F5344CB8AC3E}">
        <p14:creationId xmlns:p14="http://schemas.microsoft.com/office/powerpoint/2010/main" val="591984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4129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5660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254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5497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Apply cognitive to classify and tag mobile images on the go</a:t>
            </a:r>
            <a:br>
              <a:rPr lang="en-US" dirty="0"/>
            </a:br>
            <a:endParaRPr lang="en-US" dirty="0"/>
          </a:p>
          <a:p>
            <a:r>
              <a:rPr lang="en-US" dirty="0">
                <a:hlinkClick r:id="rId4"/>
              </a:rPr>
              <a:t>Build a web-based blockchain insurance application</a:t>
            </a:r>
            <a:br>
              <a:rPr lang="en-US" dirty="0"/>
            </a:br>
            <a:endParaRPr lang="en-US" dirty="0"/>
          </a:p>
          <a:p>
            <a:r>
              <a:rPr lang="en-US" dirty="0">
                <a:hlinkClick r:id="rId5"/>
              </a:rPr>
              <a:t>Locate and count items in an image with object detection</a:t>
            </a:r>
            <a:r>
              <a:rPr lang="en-US" dirty="0"/>
              <a:t> (Uses Power AI, that's OK)</a:t>
            </a:r>
            <a:br>
              <a:rPr lang="en-US" dirty="0"/>
            </a:br>
            <a:endParaRPr lang="en-US" dirty="0"/>
          </a:p>
          <a:p>
            <a:r>
              <a:rPr lang="en-US" dirty="0">
                <a:hlinkClick r:id="rId6"/>
              </a:rPr>
              <a:t>Classify vehicle damage images</a:t>
            </a:r>
            <a:r>
              <a:rPr lang="en-US" dirty="0"/>
              <a:t> </a:t>
            </a:r>
            <a:br>
              <a:rPr lang="en-US" dirty="0"/>
            </a:br>
            <a:endParaRPr lang="en-US" dirty="0"/>
          </a:p>
          <a:p>
            <a:r>
              <a:rPr lang="en-US" dirty="0">
                <a:hlinkClick r:id="rId7"/>
              </a:rPr>
              <a:t>Analyze an image and send a status alert</a:t>
            </a:r>
            <a:r>
              <a:rPr lang="en-US" dirty="0"/>
              <a:t> (Needs fix - </a:t>
            </a:r>
            <a:r>
              <a:rPr lang="en-US" dirty="0">
                <a:hlinkClick r:id="rId8"/>
              </a:rPr>
              <a:t>https://github.com/IBM/image-analysis-iot-alert/issues/9</a:t>
            </a:r>
            <a:r>
              <a:rPr lang="en-US" dirty="0"/>
              <a:t>  appears to be an API usage problem, maybe Watson Vision changed, waiting on maintainer response)</a:t>
            </a:r>
            <a:br>
              <a:rPr lang="en-US" dirty="0"/>
            </a:b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2494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IBM Watson analyzes natural language in text</a:t>
            </a:r>
            <a:r>
              <a:rPr lang="en-US" baseline="0" dirty="0"/>
              <a:t> and audio, and images, to extract value that can be used in applications across all industries. For example, a customer service </a:t>
            </a:r>
            <a:r>
              <a:rPr lang="en-US" baseline="0" dirty="0" err="1"/>
              <a:t>chatbot</a:t>
            </a:r>
            <a:r>
              <a:rPr lang="en-US" baseline="0" dirty="0"/>
              <a:t> could listen to a user speak, transcribe the audio with Speech to Text, process the text using Conversation to understand the intents and entities and determine a response, and then speak back the response using Text to Speech. We can also understand the personality of our user with the help of Personality Insights, and emotions using Tone Analyzer / Natural Language Understanding.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7EE50-037C-CB48-80F8-B6C3E6FF8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185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IBM Watson analyzes natural language in text</a:t>
            </a:r>
            <a:r>
              <a:rPr lang="en-US" baseline="0" dirty="0"/>
              <a:t> and audio, and images, to extract value that can be used in applications across all industries. For example, a customer service </a:t>
            </a:r>
            <a:r>
              <a:rPr lang="en-US" baseline="0" dirty="0" err="1"/>
              <a:t>chatbot</a:t>
            </a:r>
            <a:r>
              <a:rPr lang="en-US" baseline="0" dirty="0"/>
              <a:t> could listen to a user speak, transcribe the audio with Speech to Text, process the text using Conversation to understand the intents and entities and determine a response, and then speak back the response using Text to Speech. We can also understand the personality of our user with the help of Personality Insights, and emotions using Tone Analyzer / Natural Language Understanding.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7EE50-037C-CB48-80F8-B6C3E6FF8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82578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32.png"/><Relationship Id="rId1" Type="http://schemas.openxmlformats.org/officeDocument/2006/relationships/slideMaster" Target="../slideMasters/slideMaster6.xml"/><Relationship Id="rId6" Type="http://schemas.openxmlformats.org/officeDocument/2006/relationships/image" Target="../media/image26.png"/><Relationship Id="rId5" Type="http://schemas.openxmlformats.org/officeDocument/2006/relationships/image" Target="../media/image34.tiff"/><Relationship Id="rId4" Type="http://schemas.openxmlformats.org/officeDocument/2006/relationships/image" Target="../media/image33.tiff"/></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Master" Target="../slideMasters/slideMaster6.xml"/><Relationship Id="rId5" Type="http://schemas.openxmlformats.org/officeDocument/2006/relationships/image" Target="../media/image38.jpeg"/><Relationship Id="rId4" Type="http://schemas.openxmlformats.org/officeDocument/2006/relationships/image" Target="../media/image37.tiff"/></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12" Type="http://schemas.openxmlformats.org/officeDocument/2006/relationships/image" Target="../media/image20.png"/><Relationship Id="rId2" Type="http://schemas.openxmlformats.org/officeDocument/2006/relationships/image" Target="../media/image10.jpeg"/><Relationship Id="rId1" Type="http://schemas.openxmlformats.org/officeDocument/2006/relationships/slideMaster" Target="../slideMasters/slideMaster3.xml"/><Relationship Id="rId6" Type="http://schemas.openxmlformats.org/officeDocument/2006/relationships/image" Target="../media/image14.jpeg"/><Relationship Id="rId11" Type="http://schemas.openxmlformats.org/officeDocument/2006/relationships/image" Target="../media/image19.jpeg"/><Relationship Id="rId5" Type="http://schemas.openxmlformats.org/officeDocument/2006/relationships/image" Target="../media/image13.jpeg"/><Relationship Id="rId10" Type="http://schemas.openxmlformats.org/officeDocument/2006/relationships/image" Target="../media/image18.jpeg"/><Relationship Id="rId4" Type="http://schemas.openxmlformats.org/officeDocument/2006/relationships/image" Target="../media/image12.png"/><Relationship Id="rId9" Type="http://schemas.openxmlformats.org/officeDocument/2006/relationships/image" Target="../media/image17.jpe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8.png"/><Relationship Id="rId1" Type="http://schemas.openxmlformats.org/officeDocument/2006/relationships/slideMaster" Target="../slideMasters/slideMaster4.xml"/><Relationship Id="rId6" Type="http://schemas.openxmlformats.org/officeDocument/2006/relationships/image" Target="../media/image26.png"/><Relationship Id="rId5" Type="http://schemas.openxmlformats.org/officeDocument/2006/relationships/image" Target="../media/image25.tiff"/><Relationship Id="rId4" Type="http://schemas.openxmlformats.org/officeDocument/2006/relationships/image" Target="../media/image24.tiff"/></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Master" Target="../slideMasters/slideMaster4.xml"/><Relationship Id="rId5" Type="http://schemas.openxmlformats.org/officeDocument/2006/relationships/image" Target="../media/image30.jpeg"/><Relationship Id="rId4" Type="http://schemas.openxmlformats.org/officeDocument/2006/relationships/image" Target="../media/image29.tiff"/></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pic>
        <p:nvPicPr>
          <p:cNvPr id="3" name="Picture 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699356" y="2174204"/>
            <a:ext cx="4449426" cy="2167467"/>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2781098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94367449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95402337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65958909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86037843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8287399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61915886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16588655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50701685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947583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21659221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36229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59139705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55079762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99895008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35550508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spTree>
    <p:extLst>
      <p:ext uri="{BB962C8B-B14F-4D97-AF65-F5344CB8AC3E}">
        <p14:creationId xmlns:p14="http://schemas.microsoft.com/office/powerpoint/2010/main" val="112050075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14976575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7858729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16629964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lvl1pPr>
              <a:defRPr b="0" i="0">
                <a:latin typeface="Arial Regular"/>
              </a:defRPr>
            </a:lvl1pPr>
          </a:lstStyle>
          <a:p>
            <a:r>
              <a:rPr lang="en-US" dirty="0">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lvl1pPr>
              <a:defRPr b="0" i="0">
                <a:latin typeface="Arial Regular"/>
              </a:defRPr>
            </a:lvl1p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616162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9" name="Picture 8">
            <a:extLst>
              <a:ext uri="{FF2B5EF4-FFF2-40B4-BE49-F238E27FC236}">
                <a16:creationId xmlns:a16="http://schemas.microsoft.com/office/drawing/2014/main" id="{0595B842-A2A1-7B4B-939F-A27812F45E07}"/>
              </a:ext>
            </a:extLst>
          </p:cNvPr>
          <p:cNvPicPr>
            <a:picLocks noChangeAspect="1"/>
          </p:cNvPicPr>
          <p:nvPr userDrawn="1"/>
        </p:nvPicPr>
        <p:blipFill>
          <a:blip r:embed="rId3"/>
          <a:stretch>
            <a:fillRect/>
          </a:stretch>
        </p:blipFill>
        <p:spPr>
          <a:xfrm>
            <a:off x="7333111" y="4986499"/>
            <a:ext cx="3405182" cy="1273592"/>
          </a:xfrm>
          <a:prstGeom prst="rect">
            <a:avLst/>
          </a:prstGeom>
        </p:spPr>
      </p:pic>
      <p:pic>
        <p:nvPicPr>
          <p:cNvPr id="2" name="Picture 1">
            <a:extLst>
              <a:ext uri="{FF2B5EF4-FFF2-40B4-BE49-F238E27FC236}">
                <a16:creationId xmlns:a16="http://schemas.microsoft.com/office/drawing/2014/main" id="{FECC1EE2-C655-8A40-A161-19FB52FCB18B}"/>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8060980" y="360868"/>
            <a:ext cx="1949445" cy="778154"/>
          </a:xfrm>
          <a:prstGeom prst="rect">
            <a:avLst/>
          </a:prstGeom>
        </p:spPr>
      </p:pic>
      <p:pic>
        <p:nvPicPr>
          <p:cNvPr id="7" name="Picture 6">
            <a:extLst>
              <a:ext uri="{FF2B5EF4-FFF2-40B4-BE49-F238E27FC236}">
                <a16:creationId xmlns:a16="http://schemas.microsoft.com/office/drawing/2014/main" id="{C54D3FBA-7554-CC45-98F9-CB1575764BC3}"/>
              </a:ext>
            </a:extLst>
          </p:cNvPr>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8416581" y="1555802"/>
            <a:ext cx="1238242" cy="1050030"/>
          </a:xfrm>
          <a:prstGeom prst="rect">
            <a:avLst/>
          </a:prstGeom>
        </p:spPr>
      </p:pic>
      <p:pic>
        <p:nvPicPr>
          <p:cNvPr id="1026" name="Picture 2" descr="merican Red Cross logo.svg"/>
          <p:cNvPicPr>
            <a:picLocks noChangeAspect="1" noChangeArrowheads="1"/>
          </p:cNvPicPr>
          <p:nvPr userDrawn="1"/>
        </p:nvPicPr>
        <p:blipFill>
          <a:blip r:embed="rId6">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7333111" y="3202845"/>
            <a:ext cx="3405182" cy="1150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750889"/>
      </p:ext>
    </p:extLst>
  </p:cSld>
  <p:clrMapOvr>
    <a:overrideClrMapping bg1="lt1" tx1="dk1" bg2="lt2" tx2="dk2" accent1="accent1" accent2="accent2" accent3="accent3" accent4="accent4" accent5="accent5" accent6="accent6" hlink="hlink" folHlink="folHlink"/>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5198723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54206130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69131671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217939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56470270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50928415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5033742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2774964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FE5DEF7E-4003-A04C-905B-FEE1E27C7297}"/>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665150" y="6248534"/>
            <a:ext cx="1222049" cy="457066"/>
          </a:xfrm>
          <a:prstGeom prst="rect">
            <a:avLst/>
          </a:prstGeom>
        </p:spPr>
      </p:pic>
      <p:pic>
        <p:nvPicPr>
          <p:cNvPr id="3" name="Picture 2">
            <a:extLst>
              <a:ext uri="{FF2B5EF4-FFF2-40B4-BE49-F238E27FC236}">
                <a16:creationId xmlns:a16="http://schemas.microsoft.com/office/drawing/2014/main" id="{61530CDC-9F46-8949-A93E-F7710D459EFB}"/>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04800" y="6313924"/>
            <a:ext cx="817418" cy="326286"/>
          </a:xfrm>
          <a:prstGeom prst="rect">
            <a:avLst/>
          </a:prstGeom>
        </p:spPr>
      </p:pic>
      <p:pic>
        <p:nvPicPr>
          <p:cNvPr id="6" name="Picture 5">
            <a:extLst>
              <a:ext uri="{FF2B5EF4-FFF2-40B4-BE49-F238E27FC236}">
                <a16:creationId xmlns:a16="http://schemas.microsoft.com/office/drawing/2014/main" id="{835D3C00-42F8-4541-8B65-ACBB97587C53}"/>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8806351" y="6379314"/>
            <a:ext cx="384771" cy="326286"/>
          </a:xfrm>
          <a:prstGeom prst="rect">
            <a:avLst/>
          </a:prstGeom>
        </p:spPr>
      </p:pic>
      <p:pic>
        <p:nvPicPr>
          <p:cNvPr id="7" name="Picture 6">
            <a:extLst>
              <a:ext uri="{FF2B5EF4-FFF2-40B4-BE49-F238E27FC236}">
                <a16:creationId xmlns:a16="http://schemas.microsoft.com/office/drawing/2014/main" id="{A9CA1334-BADB-8F4F-B1AE-C4A95D39BBB8}"/>
              </a:ext>
            </a:extLst>
          </p:cNvPr>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9623418" y="6347292"/>
            <a:ext cx="587314" cy="326286"/>
          </a:xfrm>
          <a:prstGeom prst="rect">
            <a:avLst/>
          </a:prstGeom>
        </p:spPr>
      </p:pic>
    </p:spTree>
    <p:extLst>
      <p:ext uri="{BB962C8B-B14F-4D97-AF65-F5344CB8AC3E}">
        <p14:creationId xmlns:p14="http://schemas.microsoft.com/office/powerpoint/2010/main" val="89812136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28399885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09779841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179699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a:xfrm>
            <a:off x="3352800" y="6435307"/>
            <a:ext cx="5571270" cy="182880"/>
          </a:xfrm>
        </p:spPr>
        <p:txBody>
          <a:bodyPr/>
          <a:lstStyle/>
          <a:p>
            <a:r>
              <a:rPr lang="en-US"/>
              <a:t>DOC ID / Month XX, 2018 / © 2018 IBM Corporation</a:t>
            </a:r>
            <a:endParaRPr lang="en-US" dirty="0"/>
          </a:p>
        </p:txBody>
      </p:sp>
    </p:spTree>
    <p:extLst>
      <p:ext uri="{BB962C8B-B14F-4D97-AF65-F5344CB8AC3E}">
        <p14:creationId xmlns:p14="http://schemas.microsoft.com/office/powerpoint/2010/main" val="68822756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68019857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55551413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0981822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08982098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3172666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5" name="Picture 4" descr="ibm_gry.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spTree>
    <p:extLst>
      <p:ext uri="{BB962C8B-B14F-4D97-AF65-F5344CB8AC3E}">
        <p14:creationId xmlns:p14="http://schemas.microsoft.com/office/powerpoint/2010/main" val="204217760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5056063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ext uri="{BB962C8B-B14F-4D97-AF65-F5344CB8AC3E}">
        <p14:creationId xmlns:p14="http://schemas.microsoft.com/office/powerpoint/2010/main" val="3428831873"/>
      </p:ext>
    </p:extLst>
  </p:cSld>
  <p:clrMapOvr>
    <a:overrideClrMapping bg1="lt1" tx1="dk1" bg2="lt2" tx2="dk2" accent1="accent1" accent2="accent2" accent3="accent3" accent4="accent4" accent5="accent5" accent6="accent6" hlink="hlink" folHlink="folHlink"/>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6708962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68093029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53738226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98393420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9333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29390238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6465935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55683893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84310814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9591981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63988725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313324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04818483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09070489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13691990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02980440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spTree>
    <p:extLst>
      <p:ext uri="{BB962C8B-B14F-4D97-AF65-F5344CB8AC3E}">
        <p14:creationId xmlns:p14="http://schemas.microsoft.com/office/powerpoint/2010/main" val="9872928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15710883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3714050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Blank ">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67288101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223894908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45BD8-8AC5-4640-9EF1-5C6FDA11169F}" type="datetimeFigureOut">
              <a:rPr lang="en-US" smtClean="0"/>
              <a:t>6/14/18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76ED22-1E4E-C14A-B74E-115D501AFA48}" type="slidenum">
              <a:rPr lang="en-US" smtClean="0"/>
              <a:t>‹#›</a:t>
            </a:fld>
            <a:endParaRPr lang="en-US"/>
          </a:p>
        </p:txBody>
      </p:sp>
    </p:spTree>
    <p:extLst>
      <p:ext uri="{BB962C8B-B14F-4D97-AF65-F5344CB8AC3E}">
        <p14:creationId xmlns:p14="http://schemas.microsoft.com/office/powerpoint/2010/main" val="32056070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ext uri="{BB962C8B-B14F-4D97-AF65-F5344CB8AC3E}">
        <p14:creationId xmlns:p14="http://schemas.microsoft.com/office/powerpoint/2010/main" val="11186010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99356" y="2174204"/>
            <a:ext cx="4449426" cy="2167467"/>
          </a:xfrm>
          <a:prstGeom prst="rect">
            <a:avLst/>
          </a:prstGeom>
        </p:spPr>
      </p:pic>
    </p:spTree>
    <p:extLst>
      <p:ext uri="{BB962C8B-B14F-4D97-AF65-F5344CB8AC3E}">
        <p14:creationId xmlns:p14="http://schemas.microsoft.com/office/powerpoint/2010/main" val="28393348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700061" y="2041888"/>
            <a:ext cx="4448730" cy="2167128"/>
          </a:xfrm>
          <a:prstGeom prst="rect">
            <a:avLst/>
          </a:prstGeom>
        </p:spPr>
      </p:pic>
    </p:spTree>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a:xfrm>
            <a:off x="3352800" y="6435307"/>
            <a:ext cx="5571270" cy="182880"/>
          </a:xfrm>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5" name="Picture 4" descr="ibm_gr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00061" y="2041888"/>
            <a:ext cx="4448730" cy="2167128"/>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1_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ext uri="{BB962C8B-B14F-4D97-AF65-F5344CB8AC3E}">
        <p14:creationId xmlns:p14="http://schemas.microsoft.com/office/powerpoint/2010/main" val="19972313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1" y="271709"/>
            <a:ext cx="5486401" cy="1902496"/>
          </a:xfrm>
        </p:spPr>
        <p:txBody>
          <a:bodyPr/>
          <a:lstStyle>
            <a:lvl1pPr>
              <a:lnSpc>
                <a:spcPct val="90000"/>
              </a:lnSpc>
              <a:defRPr sz="3199"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1"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ext uri="{BB962C8B-B14F-4D97-AF65-F5344CB8AC3E}">
        <p14:creationId xmlns:p14="http://schemas.microsoft.com/office/powerpoint/2010/main" val="4190261191"/>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5"/>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286450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2384" algn="dec"/>
              </a:tabLst>
              <a:defRPr/>
            </a:lvl1pPr>
            <a:lvl2pPr marL="230666" indent="-23066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Click to edit Master text styles</a:t>
            </a:r>
          </a:p>
          <a:p>
            <a:pPr marL="0" marR="0" lvl="1"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Second level</a:t>
            </a:r>
          </a:p>
          <a:p>
            <a:pPr marL="0" marR="0" lvl="2"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Third level</a:t>
            </a:r>
          </a:p>
          <a:p>
            <a:pPr marL="0" marR="0" lvl="3"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Fourth level</a:t>
            </a:r>
          </a:p>
          <a:p>
            <a:pPr marL="0" marR="0" lvl="4"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2384"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Click to edit Master text styles</a:t>
            </a:r>
          </a:p>
          <a:p>
            <a:pPr marL="0" marR="0" lvl="1"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Second level</a:t>
            </a:r>
          </a:p>
          <a:p>
            <a:pPr marL="0" marR="0" lvl="2"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Third level</a:t>
            </a:r>
          </a:p>
          <a:p>
            <a:pPr marL="0" marR="0" lvl="3"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Fourth level</a:t>
            </a:r>
          </a:p>
          <a:p>
            <a:pPr marL="0" marR="0" lvl="4"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1926436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598" indent="-156598">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9495665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8"/>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8"/>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246658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9"/>
            <a:ext cx="5486400" cy="4916809"/>
          </a:xfrm>
        </p:spPr>
        <p:txBody>
          <a:bodyPr/>
          <a:lstStyle>
            <a:lvl1pPr>
              <a:defRPr sz="3199"/>
            </a:lvl1pPr>
          </a:lstStyle>
          <a:p>
            <a:pPr lvl="0"/>
            <a:r>
              <a:rPr lang="en-US"/>
              <a:t>Click to edit Master text styles</a:t>
            </a:r>
          </a:p>
        </p:txBody>
      </p:sp>
      <p:sp>
        <p:nvSpPr>
          <p:cNvPr id="8" name="Content Placeholder 7"/>
          <p:cNvSpPr>
            <a:spLocks noGrp="1"/>
          </p:cNvSpPr>
          <p:nvPr>
            <p:ph sz="quarter" idx="13"/>
          </p:nvPr>
        </p:nvSpPr>
        <p:spPr>
          <a:xfrm>
            <a:off x="6400800" y="1488866"/>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3674585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60"/>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0"/>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60"/>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60"/>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33354301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760878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6791097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5992220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3497098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2"/>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42589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0" y="-1"/>
            <a:ext cx="12191999" cy="1720852"/>
          </a:xfrm>
          <a:solidFill>
            <a:schemeClr val="tx1"/>
          </a:solidFill>
        </p:spPr>
        <p:txBody>
          <a:bodyPr lIns="228600" tIns="201168" rIns="228600" bIns="228600"/>
          <a:lstStyle>
            <a:lvl1pPr>
              <a:defRPr sz="3199">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513869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5143414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97963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6705667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8"/>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9281821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spTree>
    <p:extLst>
      <p:ext uri="{BB962C8B-B14F-4D97-AF65-F5344CB8AC3E}">
        <p14:creationId xmlns:p14="http://schemas.microsoft.com/office/powerpoint/2010/main" val="9786513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2384" algn="dec"/>
              </a:tabLst>
              <a:defRPr sz="1467"/>
            </a:lvl1pPr>
            <a:lvl2pPr marL="230666" indent="-23066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26662961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0368" y="2914868"/>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15922286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0"/>
            <a:ext cx="11582400" cy="5964767"/>
          </a:xfrm>
        </p:spPr>
        <p:txBody>
          <a:bodyPr/>
          <a:lstStyle>
            <a:lvl1pPr>
              <a:lnSpc>
                <a:spcPct val="90000"/>
              </a:lnSpc>
              <a:defRPr sz="12797"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6"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157839179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lvl1pPr>
              <a:defRPr b="0" i="0">
                <a:latin typeface="Arial Regular"/>
              </a:defRPr>
            </a:lvl1pPr>
          </a:lstStyle>
          <a:p>
            <a:r>
              <a:rPr lang="en-US">
                <a:solidFill>
                  <a:srgbClr val="000000"/>
                </a:solidFill>
              </a:rPr>
              <a:t>DOC ID / Month XX,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b="0" i="0">
                <a:latin typeface="Arial Regular"/>
              </a:defRPr>
            </a:lvl1p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857376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71142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31" name="Shape 31"/>
          <p:cNvSpPr>
            <a:spLocks noGrp="1"/>
          </p:cNvSpPr>
          <p:nvPr>
            <p:ph type="title"/>
          </p:nvPr>
        </p:nvSpPr>
        <p:spPr>
          <a:xfrm>
            <a:off x="2416969" y="1151930"/>
            <a:ext cx="7358063" cy="2321719"/>
          </a:xfrm>
          <a:prstGeom prst="rect">
            <a:avLst/>
          </a:prstGeom>
        </p:spPr>
        <p:txBody>
          <a:bodyPr anchor="b"/>
          <a:lstStyle>
            <a:lvl1pPr algn="ctr">
              <a:defRPr sz="5599" b="0">
                <a:latin typeface="Helvetica Neue Medium"/>
                <a:ea typeface="+mn-ea"/>
                <a:cs typeface="+mn-cs"/>
                <a:sym typeface="Helvetica Light"/>
              </a:defRPr>
            </a:lvl1pPr>
          </a:lstStyle>
          <a:p>
            <a:pPr lvl="0">
              <a:defRPr sz="1800"/>
            </a:pPr>
            <a:r>
              <a:rPr sz="5599" dirty="0"/>
              <a:t>Title Text</a:t>
            </a:r>
          </a:p>
        </p:txBody>
      </p:sp>
      <p:sp>
        <p:nvSpPr>
          <p:cNvPr id="32" name="Shape 32"/>
          <p:cNvSpPr>
            <a:spLocks noGrp="1"/>
          </p:cNvSpPr>
          <p:nvPr>
            <p:ph type="body" idx="1"/>
          </p:nvPr>
        </p:nvSpPr>
        <p:spPr>
          <a:xfrm>
            <a:off x="2416969" y="3536157"/>
            <a:ext cx="7358063" cy="794743"/>
          </a:xfrm>
          <a:prstGeom prst="rect">
            <a:avLst/>
          </a:prstGeom>
        </p:spPr>
        <p:txBody>
          <a:bodyPr anchor="t"/>
          <a:lstStyle>
            <a:lvl1pPr marL="0" indent="0" algn="ctr">
              <a:spcBef>
                <a:spcPts val="0"/>
              </a:spcBef>
              <a:buSzTx/>
              <a:buNone/>
              <a:defRPr sz="2200"/>
            </a:lvl1pPr>
            <a:lvl2pPr marL="0" indent="114277" algn="ctr">
              <a:spcBef>
                <a:spcPts val="0"/>
              </a:spcBef>
              <a:buSzTx/>
              <a:buNone/>
              <a:defRPr sz="2200"/>
            </a:lvl2pPr>
            <a:lvl3pPr marL="0" indent="228554" algn="ctr">
              <a:spcBef>
                <a:spcPts val="0"/>
              </a:spcBef>
              <a:buSzTx/>
              <a:buNone/>
              <a:defRPr sz="2200"/>
            </a:lvl3pPr>
            <a:lvl4pPr marL="0" indent="342831" algn="ctr">
              <a:spcBef>
                <a:spcPts val="0"/>
              </a:spcBef>
              <a:buSzTx/>
              <a:buNone/>
              <a:defRPr sz="2200"/>
            </a:lvl4pPr>
            <a:lvl5pPr marL="0" indent="457109" algn="ctr">
              <a:spcBef>
                <a:spcPts val="0"/>
              </a:spcBef>
              <a:buSzTx/>
              <a:buNone/>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extLst>
      <p:ext uri="{BB962C8B-B14F-4D97-AF65-F5344CB8AC3E}">
        <p14:creationId xmlns:p14="http://schemas.microsoft.com/office/powerpoint/2010/main" val="195522226"/>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hree Col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203201" y="1280997"/>
            <a:ext cx="3754852" cy="5332023"/>
          </a:xfrm>
        </p:spPr>
        <p:txBody>
          <a:bodyPr/>
          <a:lstStyle>
            <a:lvl1pPr>
              <a:defRPr sz="2150"/>
            </a:lvl1pPr>
            <a:lvl2pPr>
              <a:defRPr sz="1650"/>
            </a:lvl2pPr>
            <a:lvl3pPr>
              <a:defRPr sz="1650"/>
            </a:lvl3pPr>
            <a:lvl4pPr marL="1492800" indent="0">
              <a:buNone/>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5" name="Content Placeholder 2"/>
          <p:cNvSpPr>
            <a:spLocks noGrp="1"/>
          </p:cNvSpPr>
          <p:nvPr>
            <p:ph sz="half" idx="10"/>
          </p:nvPr>
        </p:nvSpPr>
        <p:spPr>
          <a:xfrm>
            <a:off x="4157786" y="1280997"/>
            <a:ext cx="3754852" cy="5332023"/>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6" name="Content Placeholder 2"/>
          <p:cNvSpPr>
            <a:spLocks noGrp="1"/>
          </p:cNvSpPr>
          <p:nvPr>
            <p:ph sz="half" idx="11"/>
          </p:nvPr>
        </p:nvSpPr>
        <p:spPr>
          <a:xfrm>
            <a:off x="8112371" y="1280997"/>
            <a:ext cx="3754852" cy="5332023"/>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1755021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lvl1pPr>
              <a:defRPr sz="2400"/>
            </a:lvl1pPr>
            <a:lvl2pPr>
              <a:defRPr sz="2150"/>
            </a:lvl2pPr>
            <a:lvl3pPr>
              <a:defRPr sz="1900"/>
            </a:lvl3pPr>
            <a:lvl4pPr>
              <a:defRPr sz="1900"/>
            </a:lvl4pPr>
            <a:lvl5pPr>
              <a:defRPr sz="1650"/>
            </a:lvl5pPr>
          </a:lstStyle>
          <a:p>
            <a:pPr lvl="0"/>
            <a:r>
              <a:rPr lang="en-GB"/>
              <a:t>Click to edit Master text styles</a:t>
            </a:r>
          </a:p>
          <a:p>
            <a:pPr lvl="1"/>
            <a:r>
              <a:rPr lang="en-GB"/>
              <a:t>Second level</a:t>
            </a:r>
          </a:p>
          <a:p>
            <a:pPr lvl="2"/>
            <a:r>
              <a:rPr lang="en-GB"/>
              <a:t>Third level</a:t>
            </a:r>
          </a:p>
          <a:p>
            <a:pPr lvl="3"/>
            <a:r>
              <a:rPr lang="en-GB"/>
              <a:t>Fourth level</a:t>
            </a:r>
          </a:p>
        </p:txBody>
      </p:sp>
    </p:spTree>
    <p:extLst>
      <p:ext uri="{BB962C8B-B14F-4D97-AF65-F5344CB8AC3E}">
        <p14:creationId xmlns:p14="http://schemas.microsoft.com/office/powerpoint/2010/main" val="34832055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2"/>
          <p:cNvSpPr>
            <a:spLocks noGrp="1" noChangeArrowheads="1"/>
          </p:cNvSpPr>
          <p:nvPr>
            <p:ph type="ctrTitle"/>
          </p:nvPr>
        </p:nvSpPr>
        <p:spPr>
          <a:xfrm>
            <a:off x="2757555" y="2129266"/>
            <a:ext cx="3427368" cy="1268869"/>
          </a:xfrm>
        </p:spPr>
        <p:txBody>
          <a:bodyPr anchor="t"/>
          <a:lstStyle>
            <a:lvl1pPr>
              <a:defRPr sz="2999">
                <a:solidFill>
                  <a:srgbClr val="FFFFFF"/>
                </a:solidFill>
              </a:defRPr>
            </a:lvl1pPr>
          </a:lstStyle>
          <a:p>
            <a:r>
              <a:rPr lang="en-GB"/>
              <a:t>Click to edit Master title style</a:t>
            </a:r>
            <a:endParaRPr lang="en-US" dirty="0"/>
          </a:p>
        </p:txBody>
      </p:sp>
      <p:pic>
        <p:nvPicPr>
          <p:cNvPr id="9" name="pasted-image.tif"/>
          <p:cNvPicPr/>
          <p:nvPr userDrawn="1"/>
        </p:nvPicPr>
        <p:blipFill>
          <a:blip r:embed="rId2" cstate="screen">
            <a:extLst>
              <a:ext uri="{28A0092B-C50C-407E-A947-70E740481C1C}">
                <a14:useLocalDpi xmlns:a14="http://schemas.microsoft.com/office/drawing/2010/main"/>
              </a:ext>
            </a:extLst>
          </a:blip>
          <a:srcRect/>
          <a:stretch>
            <a:fillRect/>
          </a:stretch>
        </p:blipFill>
        <p:spPr>
          <a:xfrm rot="16200000">
            <a:off x="6882797" y="1569677"/>
            <a:ext cx="2562446" cy="3753049"/>
          </a:xfrm>
          <a:prstGeom prst="rect">
            <a:avLst/>
          </a:prstGeom>
          <a:ln w="12700">
            <a:miter lim="400000"/>
          </a:ln>
        </p:spPr>
      </p:pic>
      <p:pic>
        <p:nvPicPr>
          <p:cNvPr id="10" name="pasted-image.tif"/>
          <p:cNvPicPr/>
          <p:nvPr userDrawn="1"/>
        </p:nvPicPr>
        <p:blipFill rotWithShape="1">
          <a:blip r:embed="rId3" cstate="screen">
            <a:extLst>
              <a:ext uri="{28A0092B-C50C-407E-A947-70E740481C1C}">
                <a14:useLocalDpi xmlns:a14="http://schemas.microsoft.com/office/drawing/2010/main"/>
              </a:ext>
            </a:extLst>
          </a:blip>
          <a:srcRect/>
          <a:stretch/>
        </p:blipFill>
        <p:spPr>
          <a:xfrm>
            <a:off x="2776558" y="1"/>
            <a:ext cx="3386374" cy="2047084"/>
          </a:xfrm>
          <a:prstGeom prst="rect">
            <a:avLst/>
          </a:prstGeom>
          <a:ln w="12700">
            <a:miter lim="400000"/>
          </a:ln>
        </p:spPr>
      </p:pic>
      <p:pic>
        <p:nvPicPr>
          <p:cNvPr id="12" name="nerdea_shot.png"/>
          <p:cNvPicPr/>
          <p:nvPr userDrawn="1"/>
        </p:nvPicPr>
        <p:blipFill rotWithShape="1">
          <a:blip r:embed="rId4" cstate="print">
            <a:extLst>
              <a:ext uri="{28A0092B-C50C-407E-A947-70E740481C1C}">
                <a14:useLocalDpi xmlns:a14="http://schemas.microsoft.com/office/drawing/2010/main"/>
              </a:ext>
            </a:extLst>
          </a:blip>
          <a:srcRect/>
          <a:stretch/>
        </p:blipFill>
        <p:spPr>
          <a:xfrm>
            <a:off x="2742695" y="4833692"/>
            <a:ext cx="2968739" cy="2024308"/>
          </a:xfrm>
          <a:prstGeom prst="rect">
            <a:avLst/>
          </a:prstGeom>
          <a:ln w="12700">
            <a:miter lim="400000"/>
          </a:ln>
        </p:spPr>
      </p:pic>
      <p:pic>
        <p:nvPicPr>
          <p:cNvPr id="13" name="image1.jpeg"/>
          <p:cNvPicPr/>
          <p:nvPr userDrawn="1"/>
        </p:nvPicPr>
        <p:blipFill rotWithShape="1">
          <a:blip r:embed="rId5" cstate="print">
            <a:extLst>
              <a:ext uri="{28A0092B-C50C-407E-A947-70E740481C1C}">
                <a14:useLocalDpi xmlns:a14="http://schemas.microsoft.com/office/drawing/2010/main"/>
              </a:ext>
            </a:extLst>
          </a:blip>
          <a:srcRect/>
          <a:stretch/>
        </p:blipFill>
        <p:spPr>
          <a:xfrm>
            <a:off x="10124817" y="2164977"/>
            <a:ext cx="2065598" cy="2562447"/>
          </a:xfrm>
          <a:prstGeom prst="rect">
            <a:avLst/>
          </a:prstGeom>
          <a:ln w="12700">
            <a:miter lim="400000"/>
          </a:ln>
        </p:spPr>
      </p:pic>
      <p:pic>
        <p:nvPicPr>
          <p:cNvPr id="15" name="image2.png"/>
          <p:cNvPicPr/>
          <p:nvPr userDrawn="1"/>
        </p:nvPicPr>
        <p:blipFill rotWithShape="1">
          <a:blip r:embed="rId6" cstate="screen">
            <a:extLst>
              <a:ext uri="{28A0092B-C50C-407E-A947-70E740481C1C}">
                <a14:useLocalDpi xmlns:a14="http://schemas.microsoft.com/office/drawing/2010/main"/>
              </a:ext>
            </a:extLst>
          </a:blip>
          <a:srcRect/>
          <a:stretch/>
        </p:blipFill>
        <p:spPr>
          <a:xfrm>
            <a:off x="5843371" y="5961768"/>
            <a:ext cx="3538102" cy="896232"/>
          </a:xfrm>
          <a:prstGeom prst="rect">
            <a:avLst/>
          </a:prstGeom>
          <a:ln w="12700">
            <a:miter lim="400000"/>
          </a:ln>
        </p:spPr>
      </p:pic>
      <p:pic>
        <p:nvPicPr>
          <p:cNvPr id="16" name="IMG_0521-1880x960.jpg"/>
          <p:cNvPicPr/>
          <p:nvPr userDrawn="1"/>
        </p:nvPicPr>
        <p:blipFill rotWithShape="1">
          <a:blip r:embed="rId7" cstate="screen">
            <a:extLst>
              <a:ext uri="{28A0092B-C50C-407E-A947-70E740481C1C}">
                <a14:useLocalDpi xmlns:a14="http://schemas.microsoft.com/office/drawing/2010/main"/>
              </a:ext>
            </a:extLst>
          </a:blip>
          <a:srcRect/>
          <a:stretch/>
        </p:blipFill>
        <p:spPr>
          <a:xfrm>
            <a:off x="5842789" y="4833691"/>
            <a:ext cx="3538685" cy="1014408"/>
          </a:xfrm>
          <a:prstGeom prst="rect">
            <a:avLst/>
          </a:prstGeom>
          <a:ln w="12700">
            <a:miter lim="400000"/>
          </a:ln>
        </p:spPr>
      </p:pic>
      <p:pic>
        <p:nvPicPr>
          <p:cNvPr id="17" name="Picture 16" descr="IMG_2915.JPG"/>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 y="4833691"/>
            <a:ext cx="2646769" cy="2024310"/>
          </a:xfrm>
          <a:prstGeom prst="rect">
            <a:avLst/>
          </a:prstGeom>
        </p:spPr>
      </p:pic>
      <p:pic>
        <p:nvPicPr>
          <p:cNvPr id="18" name="Picture 17" descr="IMG_2914.JPG"/>
          <p:cNvPicPr>
            <a:picLocks noChangeAspect="1"/>
          </p:cNvPicPr>
          <p:nvPr userDrawn="1"/>
        </p:nvPicPr>
        <p:blipFill rotWithShape="1">
          <a:blip r:embed="rId9" cstate="screen">
            <a:extLst>
              <a:ext uri="{28A0092B-C50C-407E-A947-70E740481C1C}">
                <a14:useLocalDpi xmlns:a14="http://schemas.microsoft.com/office/drawing/2010/main"/>
              </a:ext>
            </a:extLst>
          </a:blip>
          <a:srcRect/>
          <a:stretch/>
        </p:blipFill>
        <p:spPr>
          <a:xfrm>
            <a:off x="10124817" y="1"/>
            <a:ext cx="2065597" cy="2047084"/>
          </a:xfrm>
          <a:prstGeom prst="rect">
            <a:avLst/>
          </a:prstGeom>
        </p:spPr>
      </p:pic>
      <p:pic>
        <p:nvPicPr>
          <p:cNvPr id="19" name="Picture 18" descr="IMG_2913.JPG"/>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rot="5400000">
            <a:off x="-1045186" y="1045182"/>
            <a:ext cx="4727424" cy="2637055"/>
          </a:xfrm>
          <a:prstGeom prst="rect">
            <a:avLst/>
          </a:prstGeom>
        </p:spPr>
      </p:pic>
      <p:pic>
        <p:nvPicPr>
          <p:cNvPr id="20" name="Picture 19" descr="IMG_2904.JPG"/>
          <p:cNvPicPr>
            <a:picLocks noChangeAspect="1"/>
          </p:cNvPicPr>
          <p:nvPr userDrawn="1"/>
        </p:nvPicPr>
        <p:blipFill rotWithShape="1">
          <a:blip r:embed="rId11" cstate="print">
            <a:extLst>
              <a:ext uri="{28A0092B-C50C-407E-A947-70E740481C1C}">
                <a14:useLocalDpi xmlns:a14="http://schemas.microsoft.com/office/drawing/2010/main"/>
              </a:ext>
            </a:extLst>
          </a:blip>
          <a:srcRect/>
          <a:stretch/>
        </p:blipFill>
        <p:spPr>
          <a:xfrm>
            <a:off x="6287495" y="-3"/>
            <a:ext cx="3753050" cy="2047088"/>
          </a:xfrm>
          <a:prstGeom prst="rect">
            <a:avLst/>
          </a:prstGeom>
        </p:spPr>
      </p:pic>
      <p:cxnSp>
        <p:nvCxnSpPr>
          <p:cNvPr id="22" name="Straight Connector 21"/>
          <p:cNvCxnSpPr/>
          <p:nvPr userDrawn="1"/>
        </p:nvCxnSpPr>
        <p:spPr bwMode="auto">
          <a:xfrm>
            <a:off x="2751468" y="3562750"/>
            <a:ext cx="3433455" cy="11759"/>
          </a:xfrm>
          <a:prstGeom prst="line">
            <a:avLst/>
          </a:prstGeom>
          <a:gradFill rotWithShape="1">
            <a:gsLst>
              <a:gs pos="0">
                <a:srgbClr val="0066FF">
                  <a:alpha val="70000"/>
                </a:srgbClr>
              </a:gs>
              <a:gs pos="100000">
                <a:srgbClr val="E1E2FE"/>
              </a:gs>
            </a:gsLst>
            <a:lin ang="5400000" scaled="1"/>
          </a:gradFill>
          <a:ln w="57150" cap="flat" cmpd="sng" algn="ctr">
            <a:solidFill>
              <a:schemeClr val="tx1"/>
            </a:solidFill>
            <a:prstDash val="solid"/>
            <a:round/>
            <a:headEnd type="none" w="med" len="med"/>
            <a:tailEnd type="none" w="med" len="med"/>
          </a:ln>
          <a:effectLst/>
        </p:spPr>
      </p:cxnSp>
      <p:sp>
        <p:nvSpPr>
          <p:cNvPr id="28" name="Content Placeholder 27"/>
          <p:cNvSpPr>
            <a:spLocks noGrp="1"/>
          </p:cNvSpPr>
          <p:nvPr>
            <p:ph sz="quarter" idx="11" hasCustomPrompt="1"/>
          </p:nvPr>
        </p:nvSpPr>
        <p:spPr>
          <a:xfrm>
            <a:off x="2747797" y="3689716"/>
            <a:ext cx="3469987" cy="1062026"/>
          </a:xfrm>
        </p:spPr>
        <p:txBody>
          <a:bodyPr/>
          <a:lstStyle>
            <a:lvl1pPr marL="0" indent="0">
              <a:buNone/>
              <a:defRPr sz="1600"/>
            </a:lvl1pPr>
          </a:lstStyle>
          <a:p>
            <a:pPr lvl="0"/>
            <a:r>
              <a:rPr lang="en-GB" dirty="0"/>
              <a:t>Click to edit Sub-title text styles</a:t>
            </a:r>
          </a:p>
        </p:txBody>
      </p:sp>
      <p:pic>
        <p:nvPicPr>
          <p:cNvPr id="21" name="Picture 20"/>
          <p:cNvPicPr>
            <a:picLocks noChangeAspect="1"/>
          </p:cNvPicPr>
          <p:nvPr userDrawn="1"/>
        </p:nvPicPr>
        <p:blipFill rotWithShape="1">
          <a:blip r:embed="rId12" cstate="print">
            <a:extLst>
              <a:ext uri="{28A0092B-C50C-407E-A947-70E740481C1C}">
                <a14:useLocalDpi xmlns:a14="http://schemas.microsoft.com/office/drawing/2010/main"/>
              </a:ext>
            </a:extLst>
          </a:blip>
          <a:srcRect/>
          <a:stretch/>
        </p:blipFill>
        <p:spPr>
          <a:xfrm>
            <a:off x="9463515" y="4847167"/>
            <a:ext cx="2728485" cy="2010834"/>
          </a:xfrm>
          <a:prstGeom prst="rect">
            <a:avLst/>
          </a:prstGeom>
        </p:spPr>
      </p:pic>
    </p:spTree>
    <p:extLst>
      <p:ext uri="{BB962C8B-B14F-4D97-AF65-F5344CB8AC3E}">
        <p14:creationId xmlns:p14="http://schemas.microsoft.com/office/powerpoint/2010/main" val="45038878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ree Col Content w/Titl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203201" y="1806537"/>
            <a:ext cx="3754852" cy="4707946"/>
          </a:xfrm>
        </p:spPr>
        <p:txBody>
          <a:bodyPr/>
          <a:lstStyle>
            <a:lvl1pPr>
              <a:defRPr sz="2150"/>
            </a:lvl1pPr>
            <a:lvl2pPr>
              <a:defRPr sz="1650"/>
            </a:lvl2pPr>
            <a:lvl3pPr>
              <a:defRPr sz="1650"/>
            </a:lvl3pPr>
            <a:lvl4pPr marL="1492800" indent="0">
              <a:buNone/>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5" name="Content Placeholder 2"/>
          <p:cNvSpPr>
            <a:spLocks noGrp="1"/>
          </p:cNvSpPr>
          <p:nvPr>
            <p:ph sz="half" idx="10"/>
          </p:nvPr>
        </p:nvSpPr>
        <p:spPr>
          <a:xfrm>
            <a:off x="4157786" y="1806537"/>
            <a:ext cx="3754852" cy="4707946"/>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6" name="Content Placeholder 2"/>
          <p:cNvSpPr>
            <a:spLocks noGrp="1"/>
          </p:cNvSpPr>
          <p:nvPr>
            <p:ph sz="half" idx="11"/>
          </p:nvPr>
        </p:nvSpPr>
        <p:spPr>
          <a:xfrm>
            <a:off x="8112371" y="1806537"/>
            <a:ext cx="3754852" cy="4707946"/>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7" name="Text Placeholder 6"/>
          <p:cNvSpPr>
            <a:spLocks noGrp="1"/>
          </p:cNvSpPr>
          <p:nvPr>
            <p:ph type="body" sz="quarter" idx="12" hasCustomPrompt="1"/>
          </p:nvPr>
        </p:nvSpPr>
        <p:spPr>
          <a:xfrm>
            <a:off x="210340" y="1265361"/>
            <a:ext cx="3745400" cy="322201"/>
          </a:xfrm>
        </p:spPr>
        <p:txBody>
          <a:bodyPr lIns="0" tIns="0" rIns="0" bIns="0" anchor="t" anchorCtr="0">
            <a:noAutofit/>
          </a:bodyPr>
          <a:lstStyle>
            <a:lvl1pPr marL="0" indent="0">
              <a:spcBef>
                <a:spcPts val="714"/>
              </a:spcBef>
              <a:buNone/>
              <a:defRPr sz="1900" b="1" baseline="0">
                <a:solidFill>
                  <a:schemeClr val="accent1">
                    <a:lumMod val="40000"/>
                    <a:lumOff val="60000"/>
                  </a:schemeClr>
                </a:solidFill>
                <a:latin typeface="Avenir Heavy"/>
                <a:cs typeface="Avenir Heavy"/>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cxnSp>
        <p:nvCxnSpPr>
          <p:cNvPr id="8" name="Straight Connector 7"/>
          <p:cNvCxnSpPr/>
          <p:nvPr userDrawn="1"/>
        </p:nvCxnSpPr>
        <p:spPr>
          <a:xfrm flipV="1">
            <a:off x="195743" y="1686100"/>
            <a:ext cx="3759997" cy="1718"/>
          </a:xfrm>
          <a:prstGeom prst="line">
            <a:avLst/>
          </a:prstGeom>
          <a:ln w="63500">
            <a:solidFill>
              <a:srgbClr val="1174B9"/>
            </a:solidFill>
          </a:ln>
          <a:effectLst/>
        </p:spPr>
        <p:style>
          <a:lnRef idx="2">
            <a:schemeClr val="accent1"/>
          </a:lnRef>
          <a:fillRef idx="0">
            <a:schemeClr val="accent1"/>
          </a:fillRef>
          <a:effectRef idx="1">
            <a:schemeClr val="accent1"/>
          </a:effectRef>
          <a:fontRef idx="minor">
            <a:schemeClr val="tx1"/>
          </a:fontRef>
        </p:style>
      </p:cxnSp>
      <p:sp>
        <p:nvSpPr>
          <p:cNvPr id="9" name="Text Placeholder 6"/>
          <p:cNvSpPr>
            <a:spLocks noGrp="1"/>
          </p:cNvSpPr>
          <p:nvPr>
            <p:ph type="body" sz="quarter" idx="13" hasCustomPrompt="1"/>
          </p:nvPr>
        </p:nvSpPr>
        <p:spPr>
          <a:xfrm>
            <a:off x="4194118" y="1265361"/>
            <a:ext cx="3745400" cy="322201"/>
          </a:xfrm>
        </p:spPr>
        <p:txBody>
          <a:bodyPr lIns="0" tIns="0" rIns="0" bIns="0" anchor="t" anchorCtr="0">
            <a:noAutofit/>
          </a:bodyPr>
          <a:lstStyle>
            <a:lvl1pPr marL="0" indent="0">
              <a:spcBef>
                <a:spcPts val="714"/>
              </a:spcBef>
              <a:buNone/>
              <a:defRPr sz="1900" b="1" baseline="0">
                <a:solidFill>
                  <a:schemeClr val="accent1">
                    <a:lumMod val="40000"/>
                    <a:lumOff val="60000"/>
                  </a:schemeClr>
                </a:solidFill>
                <a:latin typeface="Avenir Heavy"/>
                <a:cs typeface="Avenir Heavy"/>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cxnSp>
        <p:nvCxnSpPr>
          <p:cNvPr id="10" name="Straight Connector 9"/>
          <p:cNvCxnSpPr/>
          <p:nvPr userDrawn="1"/>
        </p:nvCxnSpPr>
        <p:spPr>
          <a:xfrm flipV="1">
            <a:off x="4179520" y="1686100"/>
            <a:ext cx="3759997" cy="1718"/>
          </a:xfrm>
          <a:prstGeom prst="line">
            <a:avLst/>
          </a:prstGeom>
          <a:ln w="63500">
            <a:solidFill>
              <a:srgbClr val="1174B9"/>
            </a:solidFill>
          </a:ln>
          <a:effectLst/>
        </p:spPr>
        <p:style>
          <a:lnRef idx="2">
            <a:schemeClr val="accent1"/>
          </a:lnRef>
          <a:fillRef idx="0">
            <a:schemeClr val="accent1"/>
          </a:fillRef>
          <a:effectRef idx="1">
            <a:schemeClr val="accent1"/>
          </a:effectRef>
          <a:fontRef idx="minor">
            <a:schemeClr val="tx1"/>
          </a:fontRef>
        </p:style>
      </p:cxnSp>
      <p:sp>
        <p:nvSpPr>
          <p:cNvPr id="11" name="Text Placeholder 6"/>
          <p:cNvSpPr>
            <a:spLocks noGrp="1"/>
          </p:cNvSpPr>
          <p:nvPr>
            <p:ph type="body" sz="quarter" idx="14" hasCustomPrompt="1"/>
          </p:nvPr>
        </p:nvSpPr>
        <p:spPr>
          <a:xfrm>
            <a:off x="8135261" y="1265361"/>
            <a:ext cx="3745400" cy="322201"/>
          </a:xfrm>
        </p:spPr>
        <p:txBody>
          <a:bodyPr lIns="0" tIns="0" rIns="0" bIns="0" anchor="t" anchorCtr="0">
            <a:noAutofit/>
          </a:bodyPr>
          <a:lstStyle>
            <a:lvl1pPr marL="0" indent="0">
              <a:spcBef>
                <a:spcPts val="714"/>
              </a:spcBef>
              <a:buNone/>
              <a:defRPr sz="1900" b="1" baseline="0">
                <a:solidFill>
                  <a:schemeClr val="accent1">
                    <a:lumMod val="40000"/>
                    <a:lumOff val="60000"/>
                  </a:schemeClr>
                </a:solidFill>
                <a:latin typeface="Avenir Heavy"/>
                <a:cs typeface="Avenir Heavy"/>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cxnSp>
        <p:nvCxnSpPr>
          <p:cNvPr id="12" name="Straight Connector 11"/>
          <p:cNvCxnSpPr/>
          <p:nvPr userDrawn="1"/>
        </p:nvCxnSpPr>
        <p:spPr>
          <a:xfrm flipV="1">
            <a:off x="8120664" y="1686100"/>
            <a:ext cx="3759997" cy="1718"/>
          </a:xfrm>
          <a:prstGeom prst="line">
            <a:avLst/>
          </a:prstGeom>
          <a:ln w="63500">
            <a:solidFill>
              <a:srgbClr val="1174B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174507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ue Left Border">
    <p:spTree>
      <p:nvGrpSpPr>
        <p:cNvPr id="1" name=""/>
        <p:cNvGrpSpPr/>
        <p:nvPr/>
      </p:nvGrpSpPr>
      <p:grpSpPr>
        <a:xfrm>
          <a:off x="0" y="0"/>
          <a:ext cx="0" cy="0"/>
          <a:chOff x="0" y="0"/>
          <a:chExt cx="0" cy="0"/>
        </a:xfrm>
      </p:grpSpPr>
      <p:sp>
        <p:nvSpPr>
          <p:cNvPr id="2" name="Title 1"/>
          <p:cNvSpPr>
            <a:spLocks noGrp="1"/>
          </p:cNvSpPr>
          <p:nvPr>
            <p:ph type="title"/>
          </p:nvPr>
        </p:nvSpPr>
        <p:spPr>
          <a:xfrm>
            <a:off x="3824369" y="490749"/>
            <a:ext cx="8067064" cy="724558"/>
          </a:xfrm>
        </p:spPr>
        <p:txBody>
          <a:bodyPr/>
          <a:lstStyle>
            <a:lvl1pPr>
              <a:defRPr>
                <a:solidFill>
                  <a:srgbClr val="FFFFFF"/>
                </a:solidFill>
              </a:defRPr>
            </a:lvl1pPr>
          </a:lstStyle>
          <a:p>
            <a:r>
              <a:rPr lang="en-GB" dirty="0"/>
              <a:t>Click to edit Master title style</a:t>
            </a:r>
            <a:endParaRPr lang="en-US" dirty="0"/>
          </a:p>
        </p:txBody>
      </p:sp>
      <p:sp>
        <p:nvSpPr>
          <p:cNvPr id="3" name="Content Placeholder 2"/>
          <p:cNvSpPr>
            <a:spLocks noGrp="1"/>
          </p:cNvSpPr>
          <p:nvPr>
            <p:ph idx="1"/>
          </p:nvPr>
        </p:nvSpPr>
        <p:spPr>
          <a:xfrm>
            <a:off x="3823057" y="1357640"/>
            <a:ext cx="8064142" cy="5156844"/>
          </a:xfrm>
        </p:spPr>
        <p:txBody>
          <a:bodyPr/>
          <a:lstStyle>
            <a:lvl1pPr>
              <a:buClr>
                <a:schemeClr val="tx1"/>
              </a:buClr>
              <a:defRPr sz="2400">
                <a:solidFill>
                  <a:srgbClr val="B9CDE5"/>
                </a:solidFill>
              </a:defRPr>
            </a:lvl1pPr>
            <a:lvl2pPr>
              <a:buClr>
                <a:schemeClr val="tx1"/>
              </a:buClr>
              <a:defRPr sz="2150">
                <a:solidFill>
                  <a:srgbClr val="B9CDE5"/>
                </a:solidFill>
              </a:defRPr>
            </a:lvl2pPr>
            <a:lvl3pPr>
              <a:buClr>
                <a:schemeClr val="tx1"/>
              </a:buClr>
              <a:defRPr sz="1900">
                <a:solidFill>
                  <a:srgbClr val="B9CDE5"/>
                </a:solidFill>
              </a:defRPr>
            </a:lvl3pPr>
            <a:lvl4pPr>
              <a:buClr>
                <a:schemeClr val="tx1"/>
              </a:buClr>
              <a:defRPr sz="1900">
                <a:solidFill>
                  <a:srgbClr val="B9CDE5"/>
                </a:solidFill>
              </a:defRPr>
            </a:lvl4pPr>
            <a:lvl5pPr>
              <a:buClr>
                <a:schemeClr val="tx1"/>
              </a:buClr>
              <a:defRPr sz="1650">
                <a:solidFill>
                  <a:srgbClr val="B9CDE5"/>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Box 10"/>
          <p:cNvSpPr txBox="1"/>
          <p:nvPr userDrawn="1"/>
        </p:nvSpPr>
        <p:spPr>
          <a:xfrm>
            <a:off x="10458423" y="6614823"/>
            <a:ext cx="1097280" cy="146194"/>
          </a:xfrm>
          <a:prstGeom prst="rect">
            <a:avLst/>
          </a:prstGeom>
          <a:noFill/>
        </p:spPr>
        <p:txBody>
          <a:bodyPr wrap="square" lIns="0" tIns="0" rIns="0" bIns="0" rtlCol="0" anchor="ctr" anchorCtr="0">
            <a:spAutoFit/>
          </a:bodyPr>
          <a:lstStyle/>
          <a:p>
            <a:pPr defTabSz="544211"/>
            <a:r>
              <a:rPr lang="en-US" sz="950" kern="0" spc="-35" dirty="0">
                <a:solidFill>
                  <a:schemeClr val="bg1"/>
                </a:solidFill>
                <a:latin typeface="Avenir Medium"/>
                <a:cs typeface="Avenir Medium"/>
              </a:rPr>
              <a:t>© IBM Corporation </a:t>
            </a:r>
          </a:p>
        </p:txBody>
      </p:sp>
      <p:sp>
        <p:nvSpPr>
          <p:cNvPr id="12" name="TextBox 11"/>
          <p:cNvSpPr txBox="1"/>
          <p:nvPr userDrawn="1"/>
        </p:nvSpPr>
        <p:spPr>
          <a:xfrm>
            <a:off x="11635256" y="6614823"/>
            <a:ext cx="442544" cy="146194"/>
          </a:xfrm>
          <a:prstGeom prst="rect">
            <a:avLst/>
          </a:prstGeom>
          <a:noFill/>
        </p:spPr>
        <p:txBody>
          <a:bodyPr wrap="square" lIns="0" tIns="0" rIns="0" bIns="0" rtlCol="0" anchor="ctr" anchorCtr="0">
            <a:spAutoFit/>
          </a:bodyPr>
          <a:lstStyle/>
          <a:p>
            <a:pPr algn="l" defTabSz="544211"/>
            <a:fld id="{9B56CEAA-430B-E444-BEC6-7F9CF6806FD6}" type="slidenum">
              <a:rPr lang="en-US" sz="950" kern="0" spc="-35">
                <a:solidFill>
                  <a:schemeClr val="bg1"/>
                </a:solidFill>
                <a:latin typeface="Avenir Medium"/>
                <a:cs typeface="Avenir Medium"/>
              </a:rPr>
              <a:pPr algn="l" defTabSz="544211"/>
              <a:t>‹#›</a:t>
            </a:fld>
            <a:endParaRPr lang="en-US" sz="950" kern="0" spc="-35" dirty="0">
              <a:solidFill>
                <a:schemeClr val="bg1"/>
              </a:solidFill>
              <a:latin typeface="Avenir Medium"/>
              <a:cs typeface="Avenir Medium"/>
            </a:endParaRPr>
          </a:p>
        </p:txBody>
      </p:sp>
      <p:sp>
        <p:nvSpPr>
          <p:cNvPr id="9" name="Text Placeholder 8"/>
          <p:cNvSpPr>
            <a:spLocks noGrp="1"/>
          </p:cNvSpPr>
          <p:nvPr>
            <p:ph type="body" sz="quarter" idx="10" hasCustomPrompt="1"/>
          </p:nvPr>
        </p:nvSpPr>
        <p:spPr>
          <a:xfrm>
            <a:off x="277284" y="504082"/>
            <a:ext cx="2919421" cy="5331564"/>
          </a:xfrm>
        </p:spPr>
        <p:txBody>
          <a:bodyPr/>
          <a:lstStyle>
            <a:lvl1pPr marL="0" indent="0">
              <a:buClr>
                <a:schemeClr val="bg1"/>
              </a:buClr>
              <a:buNone/>
              <a:defRPr sz="2849">
                <a:solidFill>
                  <a:srgbClr val="FFFFFF"/>
                </a:solidFill>
              </a:defRPr>
            </a:lvl1pPr>
            <a:lvl2pPr marL="408158" indent="0">
              <a:buClr>
                <a:schemeClr val="bg1"/>
              </a:buClr>
              <a:buNone/>
              <a:defRPr>
                <a:solidFill>
                  <a:srgbClr val="FFFFFF"/>
                </a:solidFill>
              </a:defRPr>
            </a:lvl2pPr>
          </a:lstStyle>
          <a:p>
            <a:pPr lvl="0"/>
            <a:r>
              <a:rPr lang="en-GB" dirty="0"/>
              <a:t>Click to edit Sidebar text</a:t>
            </a:r>
          </a:p>
        </p:txBody>
      </p:sp>
      <p:pic>
        <p:nvPicPr>
          <p:cNvPr id="10" name="Picture 9"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a:ext>
            </a:extLst>
          </a:blip>
          <a:srcRect l="-2" r="-749"/>
          <a:stretch/>
        </p:blipFill>
        <p:spPr>
          <a:xfrm>
            <a:off x="242877" y="6238421"/>
            <a:ext cx="797248" cy="448242"/>
          </a:xfrm>
          <a:prstGeom prst="rect">
            <a:avLst/>
          </a:prstGeom>
          <a:noFill/>
        </p:spPr>
      </p:pic>
    </p:spTree>
    <p:extLst>
      <p:ext uri="{BB962C8B-B14F-4D97-AF65-F5344CB8AC3E}">
        <p14:creationId xmlns:p14="http://schemas.microsoft.com/office/powerpoint/2010/main" val="8998548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ue Right Border">
    <p:spTree>
      <p:nvGrpSpPr>
        <p:cNvPr id="1" name=""/>
        <p:cNvGrpSpPr/>
        <p:nvPr/>
      </p:nvGrpSpPr>
      <p:grpSpPr>
        <a:xfrm>
          <a:off x="0" y="0"/>
          <a:ext cx="0" cy="0"/>
          <a:chOff x="0" y="0"/>
          <a:chExt cx="0" cy="0"/>
        </a:xfrm>
      </p:grpSpPr>
      <p:sp>
        <p:nvSpPr>
          <p:cNvPr id="2" name="Title 1"/>
          <p:cNvSpPr>
            <a:spLocks noGrp="1"/>
          </p:cNvSpPr>
          <p:nvPr>
            <p:ph type="title"/>
          </p:nvPr>
        </p:nvSpPr>
        <p:spPr>
          <a:xfrm>
            <a:off x="379517" y="457903"/>
            <a:ext cx="8067064" cy="658866"/>
          </a:xfrm>
        </p:spPr>
        <p:txBody>
          <a:bodyPr/>
          <a:lstStyle>
            <a:lvl1pPr>
              <a:defRPr>
                <a:solidFill>
                  <a:srgbClr val="FFFFFF"/>
                </a:solidFill>
              </a:defRPr>
            </a:lvl1pPr>
          </a:lstStyle>
          <a:p>
            <a:r>
              <a:rPr lang="en-GB"/>
              <a:t>Click to edit Master title style</a:t>
            </a:r>
            <a:endParaRPr lang="en-US" dirty="0"/>
          </a:p>
        </p:txBody>
      </p:sp>
      <p:sp>
        <p:nvSpPr>
          <p:cNvPr id="3" name="Content Placeholder 2"/>
          <p:cNvSpPr>
            <a:spLocks noGrp="1"/>
          </p:cNvSpPr>
          <p:nvPr>
            <p:ph idx="1"/>
          </p:nvPr>
        </p:nvSpPr>
        <p:spPr>
          <a:xfrm>
            <a:off x="392802" y="1335743"/>
            <a:ext cx="8064142" cy="5178741"/>
          </a:xfrm>
        </p:spPr>
        <p:txBody>
          <a:bodyPr/>
          <a:lstStyle>
            <a:lvl1pPr>
              <a:buClr>
                <a:schemeClr val="tx1"/>
              </a:buClr>
              <a:defRPr sz="2400">
                <a:solidFill>
                  <a:srgbClr val="B9CDE5"/>
                </a:solidFill>
              </a:defRPr>
            </a:lvl1pPr>
            <a:lvl2pPr>
              <a:buClr>
                <a:schemeClr val="tx1"/>
              </a:buClr>
              <a:defRPr sz="2150">
                <a:solidFill>
                  <a:srgbClr val="B9CDE5"/>
                </a:solidFill>
              </a:defRPr>
            </a:lvl2pPr>
            <a:lvl3pPr>
              <a:buClr>
                <a:schemeClr val="tx1"/>
              </a:buClr>
              <a:defRPr sz="1900">
                <a:solidFill>
                  <a:srgbClr val="B9CDE5"/>
                </a:solidFill>
              </a:defRPr>
            </a:lvl3pPr>
            <a:lvl4pPr>
              <a:buClr>
                <a:schemeClr val="tx1"/>
              </a:buClr>
              <a:defRPr sz="1900">
                <a:solidFill>
                  <a:srgbClr val="B9CDE5"/>
                </a:solidFill>
              </a:defRPr>
            </a:lvl4pPr>
            <a:lvl5pPr>
              <a:buClr>
                <a:schemeClr val="tx1"/>
              </a:buClr>
              <a:defRPr sz="1650">
                <a:solidFill>
                  <a:srgbClr val="B9CDE5"/>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6" name="Picture 5"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a:ext>
            </a:extLst>
          </a:blip>
          <a:srcRect l="-2" r="-749"/>
          <a:stretch/>
        </p:blipFill>
        <p:spPr>
          <a:xfrm>
            <a:off x="242877" y="6238421"/>
            <a:ext cx="797248" cy="448242"/>
          </a:xfrm>
          <a:prstGeom prst="rect">
            <a:avLst/>
          </a:prstGeom>
          <a:noFill/>
        </p:spPr>
      </p:pic>
      <p:sp>
        <p:nvSpPr>
          <p:cNvPr id="9" name="Text Placeholder 8"/>
          <p:cNvSpPr>
            <a:spLocks noGrp="1"/>
          </p:cNvSpPr>
          <p:nvPr>
            <p:ph type="body" sz="quarter" idx="10" hasCustomPrompt="1"/>
          </p:nvPr>
        </p:nvSpPr>
        <p:spPr>
          <a:xfrm>
            <a:off x="8976994" y="471236"/>
            <a:ext cx="2919421" cy="6043248"/>
          </a:xfrm>
        </p:spPr>
        <p:txBody>
          <a:bodyPr/>
          <a:lstStyle>
            <a:lvl1pPr marL="0" indent="0">
              <a:buClr>
                <a:schemeClr val="bg1"/>
              </a:buClr>
              <a:buNone/>
              <a:defRPr sz="2849">
                <a:solidFill>
                  <a:srgbClr val="FFFFFF"/>
                </a:solidFill>
              </a:defRPr>
            </a:lvl1pPr>
            <a:lvl2pPr marL="408158" indent="0">
              <a:buClr>
                <a:schemeClr val="bg1"/>
              </a:buClr>
              <a:buNone/>
              <a:defRPr>
                <a:solidFill>
                  <a:srgbClr val="FFFFFF"/>
                </a:solidFill>
              </a:defRPr>
            </a:lvl2pPr>
          </a:lstStyle>
          <a:p>
            <a:pPr lvl="0"/>
            <a:r>
              <a:rPr lang="en-GB" dirty="0"/>
              <a:t>Click to edit Sidebar text</a:t>
            </a:r>
          </a:p>
        </p:txBody>
      </p:sp>
      <p:sp>
        <p:nvSpPr>
          <p:cNvPr id="11" name="TextBox 10"/>
          <p:cNvSpPr txBox="1"/>
          <p:nvPr userDrawn="1"/>
        </p:nvSpPr>
        <p:spPr>
          <a:xfrm>
            <a:off x="10458423" y="6614823"/>
            <a:ext cx="1097280" cy="146194"/>
          </a:xfrm>
          <a:prstGeom prst="rect">
            <a:avLst/>
          </a:prstGeom>
          <a:noFill/>
        </p:spPr>
        <p:txBody>
          <a:bodyPr wrap="square" lIns="0" tIns="0" rIns="0" bIns="0" rtlCol="0" anchor="ctr" anchorCtr="0">
            <a:spAutoFit/>
          </a:bodyPr>
          <a:lstStyle/>
          <a:p>
            <a:pPr defTabSz="544211"/>
            <a:r>
              <a:rPr lang="en-US" sz="950" kern="0" spc="-35" dirty="0">
                <a:solidFill>
                  <a:srgbClr val="FFFFFF"/>
                </a:solidFill>
                <a:latin typeface="Avenir Medium"/>
                <a:cs typeface="Avenir Medium"/>
              </a:rPr>
              <a:t>© IBM Corporation </a:t>
            </a:r>
          </a:p>
        </p:txBody>
      </p:sp>
      <p:sp>
        <p:nvSpPr>
          <p:cNvPr id="12" name="TextBox 11"/>
          <p:cNvSpPr txBox="1"/>
          <p:nvPr userDrawn="1"/>
        </p:nvSpPr>
        <p:spPr>
          <a:xfrm>
            <a:off x="11635256" y="6614823"/>
            <a:ext cx="442544" cy="146194"/>
          </a:xfrm>
          <a:prstGeom prst="rect">
            <a:avLst/>
          </a:prstGeom>
          <a:noFill/>
        </p:spPr>
        <p:txBody>
          <a:bodyPr wrap="square" lIns="0" tIns="0" rIns="0" bIns="0" rtlCol="0" anchor="ctr" anchorCtr="0">
            <a:spAutoFit/>
          </a:bodyPr>
          <a:lstStyle/>
          <a:p>
            <a:pPr algn="l" defTabSz="544211"/>
            <a:fld id="{9B56CEAA-430B-E444-BEC6-7F9CF6806FD6}" type="slidenum">
              <a:rPr lang="en-US" sz="950" kern="0" spc="-35">
                <a:solidFill>
                  <a:srgbClr val="FFFFFF"/>
                </a:solidFill>
                <a:latin typeface="Avenir Medium"/>
                <a:cs typeface="Avenir Medium"/>
              </a:rPr>
              <a:pPr algn="l" defTabSz="544211"/>
              <a:t>‹#›</a:t>
            </a:fld>
            <a:endParaRPr lang="en-US" sz="950" kern="0" spc="-35" dirty="0">
              <a:solidFill>
                <a:srgbClr val="FFFFFF"/>
              </a:solidFill>
              <a:latin typeface="Avenir Medium"/>
              <a:cs typeface="Avenir Medium"/>
            </a:endParaRPr>
          </a:p>
        </p:txBody>
      </p:sp>
    </p:spTree>
    <p:extLst>
      <p:ext uri="{BB962C8B-B14F-4D97-AF65-F5344CB8AC3E}">
        <p14:creationId xmlns:p14="http://schemas.microsoft.com/office/powerpoint/2010/main" val="240140192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1553978" y="3899075"/>
            <a:ext cx="8722188" cy="1575281"/>
          </a:xfrm>
        </p:spPr>
        <p:txBody>
          <a:bodyPr lIns="0" tIns="0" rIns="0" bIns="0">
            <a:noAutofit/>
          </a:bodyPr>
          <a:lstStyle>
            <a:lvl1pPr algn="l">
              <a:defRPr sz="4299" b="1">
                <a:solidFill>
                  <a:srgbClr val="FFFFFF"/>
                </a:solidFill>
              </a:defRPr>
            </a:lvl1pPr>
          </a:lstStyle>
          <a:p>
            <a:r>
              <a:rPr lang="en-US" dirty="0"/>
              <a:t>Enter Text</a:t>
            </a:r>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25829" y="1083256"/>
            <a:ext cx="3890356" cy="2468880"/>
          </a:xfrm>
          <a:prstGeom prst="rect">
            <a:avLst/>
          </a:prstGeom>
        </p:spPr>
      </p:pic>
    </p:spTree>
    <p:extLst>
      <p:ext uri="{BB962C8B-B14F-4D97-AF65-F5344CB8AC3E}">
        <p14:creationId xmlns:p14="http://schemas.microsoft.com/office/powerpoint/2010/main" val="409671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Title - Top">
    <p:spTree>
      <p:nvGrpSpPr>
        <p:cNvPr id="1" name=""/>
        <p:cNvGrpSpPr/>
        <p:nvPr/>
      </p:nvGrpSpPr>
      <p:grpSpPr>
        <a:xfrm>
          <a:off x="0" y="0"/>
          <a:ext cx="0" cy="0"/>
          <a:chOff x="0" y="0"/>
          <a:chExt cx="0" cy="0"/>
        </a:xfrm>
      </p:grpSpPr>
      <p:sp>
        <p:nvSpPr>
          <p:cNvPr id="3" name="Shape 7"/>
          <p:cNvSpPr>
            <a:spLocks noGrp="1"/>
          </p:cNvSpPr>
          <p:nvPr>
            <p:ph type="title"/>
          </p:nvPr>
        </p:nvSpPr>
        <p:spPr>
          <a:xfrm>
            <a:off x="356213" y="368655"/>
            <a:ext cx="11421841" cy="617378"/>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lstStyle/>
          <a:p>
            <a:pPr lvl="0">
              <a:defRPr sz="1800">
                <a:solidFill>
                  <a:srgbClr val="000000"/>
                </a:solidFill>
              </a:defRPr>
            </a:pPr>
            <a:r>
              <a:rPr sz="2150" dirty="0">
                <a:solidFill>
                  <a:srgbClr val="7889FB"/>
                </a:solidFill>
              </a:rPr>
              <a:t>Title Text</a:t>
            </a:r>
          </a:p>
        </p:txBody>
      </p:sp>
      <p:sp>
        <p:nvSpPr>
          <p:cNvPr id="4" name="Shape 8"/>
          <p:cNvSpPr>
            <a:spLocks noGrp="1"/>
          </p:cNvSpPr>
          <p:nvPr>
            <p:ph idx="1"/>
          </p:nvPr>
        </p:nvSpPr>
        <p:spPr>
          <a:xfrm>
            <a:off x="356213" y="1168232"/>
            <a:ext cx="11421841" cy="5401731"/>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nchor="t"/>
          <a:lstStyle>
            <a:lvl2pPr>
              <a:buChar char="–"/>
            </a:lvl2pPr>
            <a:lvl3pPr>
              <a:buChar char="•"/>
            </a:lvl3pPr>
            <a:lvl4pPr>
              <a:buChar char="–"/>
            </a:lvl4pPr>
          </a:lstStyle>
          <a:p>
            <a:pPr lvl="0">
              <a:defRPr sz="1800"/>
            </a:pPr>
            <a:r>
              <a:rPr sz="1450" dirty="0"/>
              <a:t>Body Level One</a:t>
            </a:r>
          </a:p>
          <a:p>
            <a:pPr lvl="1">
              <a:defRPr sz="1800"/>
            </a:pPr>
            <a:r>
              <a:rPr sz="1450" dirty="0"/>
              <a:t>Body Level Two</a:t>
            </a:r>
          </a:p>
          <a:p>
            <a:pPr lvl="2">
              <a:defRPr sz="1800"/>
            </a:pPr>
            <a:r>
              <a:rPr sz="1450" dirty="0"/>
              <a:t>Body Level Three</a:t>
            </a:r>
          </a:p>
          <a:p>
            <a:pPr lvl="3">
              <a:defRPr sz="1800"/>
            </a:pPr>
            <a:r>
              <a:rPr sz="1450" dirty="0"/>
              <a:t>Body Level Four</a:t>
            </a:r>
          </a:p>
          <a:p>
            <a:pPr lvl="4">
              <a:defRPr sz="1800"/>
            </a:pPr>
            <a:r>
              <a:rPr sz="1450" dirty="0"/>
              <a:t>Body Level Five</a:t>
            </a:r>
          </a:p>
        </p:txBody>
      </p:sp>
      <p:sp>
        <p:nvSpPr>
          <p:cNvPr id="5" name="Shape 9"/>
          <p:cNvSpPr>
            <a:spLocks noGrp="1"/>
          </p:cNvSpPr>
          <p:nvPr>
            <p:ph type="sldNum" sz="quarter" idx="2"/>
          </p:nvPr>
        </p:nvSpPr>
        <p:spPr>
          <a:xfrm>
            <a:off x="11766175" y="6277440"/>
            <a:ext cx="290526" cy="670690"/>
          </a:xfrm>
          <a:prstGeom prst="rect">
            <a:avLst/>
          </a:prstGeom>
          <a:ln w="12700">
            <a:miter lim="400000"/>
          </a:ln>
        </p:spPr>
        <p:txBody>
          <a:bodyPr wrap="square" lIns="92072" tIns="92072" rIns="92072" bIns="92072">
            <a:spAutoFit/>
          </a:bodyPr>
          <a:lstStyle>
            <a:lvl1pPr algn="l" defTabSz="228549">
              <a:defRPr sz="1050">
                <a:solidFill>
                  <a:srgbClr val="FFFFFF"/>
                </a:solidFill>
                <a:latin typeface="Avenir Heavy"/>
                <a:ea typeface="Helvetica"/>
                <a:cs typeface="Avenir Heavy"/>
                <a:sym typeface="Helvetica"/>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16950147"/>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Title - Top">
    <p:spTree>
      <p:nvGrpSpPr>
        <p:cNvPr id="1" name=""/>
        <p:cNvGrpSpPr/>
        <p:nvPr/>
      </p:nvGrpSpPr>
      <p:grpSpPr>
        <a:xfrm>
          <a:off x="0" y="0"/>
          <a:ext cx="0" cy="0"/>
          <a:chOff x="0" y="0"/>
          <a:chExt cx="0" cy="0"/>
        </a:xfrm>
      </p:grpSpPr>
      <p:sp>
        <p:nvSpPr>
          <p:cNvPr id="3" name="Shape 7"/>
          <p:cNvSpPr>
            <a:spLocks noGrp="1"/>
          </p:cNvSpPr>
          <p:nvPr>
            <p:ph type="title"/>
          </p:nvPr>
        </p:nvSpPr>
        <p:spPr>
          <a:xfrm>
            <a:off x="356213" y="368655"/>
            <a:ext cx="11421841" cy="617378"/>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lstStyle/>
          <a:p>
            <a:pPr lvl="0">
              <a:defRPr sz="1800">
                <a:solidFill>
                  <a:srgbClr val="000000"/>
                </a:solidFill>
              </a:defRPr>
            </a:pPr>
            <a:r>
              <a:rPr sz="2150" dirty="0">
                <a:solidFill>
                  <a:srgbClr val="7889FB"/>
                </a:solidFill>
              </a:rPr>
              <a:t>Title Text</a:t>
            </a:r>
          </a:p>
        </p:txBody>
      </p:sp>
      <p:sp>
        <p:nvSpPr>
          <p:cNvPr id="4" name="Shape 8"/>
          <p:cNvSpPr>
            <a:spLocks noGrp="1"/>
          </p:cNvSpPr>
          <p:nvPr>
            <p:ph idx="1"/>
          </p:nvPr>
        </p:nvSpPr>
        <p:spPr>
          <a:xfrm>
            <a:off x="356213" y="1168232"/>
            <a:ext cx="11421841" cy="5401731"/>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nchor="t"/>
          <a:lstStyle>
            <a:lvl2pPr>
              <a:buChar char="–"/>
            </a:lvl2pPr>
            <a:lvl3pPr>
              <a:buChar char="•"/>
            </a:lvl3pPr>
            <a:lvl4pPr>
              <a:buChar char="–"/>
            </a:lvl4pPr>
          </a:lstStyle>
          <a:p>
            <a:pPr lvl="0">
              <a:defRPr sz="1800"/>
            </a:pPr>
            <a:r>
              <a:rPr sz="1450" dirty="0"/>
              <a:t>Body Level One</a:t>
            </a:r>
          </a:p>
          <a:p>
            <a:pPr lvl="1">
              <a:defRPr sz="1800"/>
            </a:pPr>
            <a:r>
              <a:rPr sz="1450" dirty="0"/>
              <a:t>Body Level Two</a:t>
            </a:r>
          </a:p>
          <a:p>
            <a:pPr lvl="2">
              <a:defRPr sz="1800"/>
            </a:pPr>
            <a:r>
              <a:rPr sz="1450" dirty="0"/>
              <a:t>Body Level Three</a:t>
            </a:r>
          </a:p>
          <a:p>
            <a:pPr lvl="3">
              <a:defRPr sz="1800"/>
            </a:pPr>
            <a:r>
              <a:rPr sz="1450" dirty="0"/>
              <a:t>Body Level Four</a:t>
            </a:r>
          </a:p>
          <a:p>
            <a:pPr lvl="4">
              <a:defRPr sz="1800"/>
            </a:pPr>
            <a:r>
              <a:rPr sz="1450" dirty="0"/>
              <a:t>Body Level Five</a:t>
            </a:r>
          </a:p>
        </p:txBody>
      </p:sp>
      <p:sp>
        <p:nvSpPr>
          <p:cNvPr id="5" name="Shape 9"/>
          <p:cNvSpPr>
            <a:spLocks noGrp="1"/>
          </p:cNvSpPr>
          <p:nvPr>
            <p:ph type="sldNum" sz="quarter" idx="2"/>
          </p:nvPr>
        </p:nvSpPr>
        <p:spPr>
          <a:xfrm>
            <a:off x="11766175" y="6277440"/>
            <a:ext cx="290526" cy="670690"/>
          </a:xfrm>
          <a:prstGeom prst="rect">
            <a:avLst/>
          </a:prstGeom>
          <a:ln w="12700">
            <a:miter lim="400000"/>
          </a:ln>
        </p:spPr>
        <p:txBody>
          <a:bodyPr wrap="square" lIns="92072" tIns="92072" rIns="92072" bIns="92072">
            <a:spAutoFit/>
          </a:bodyPr>
          <a:lstStyle>
            <a:lvl1pPr algn="l" defTabSz="228549">
              <a:defRPr sz="1050">
                <a:solidFill>
                  <a:srgbClr val="FFFFFF"/>
                </a:solidFill>
                <a:latin typeface="Avenir Heavy"/>
                <a:ea typeface="Helvetica"/>
                <a:cs typeface="Avenir Heavy"/>
                <a:sym typeface="Helvetica"/>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47179340"/>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9" name="Picture 8">
            <a:extLst>
              <a:ext uri="{FF2B5EF4-FFF2-40B4-BE49-F238E27FC236}">
                <a16:creationId xmlns:a16="http://schemas.microsoft.com/office/drawing/2014/main" id="{0595B842-A2A1-7B4B-939F-A27812F45E07}"/>
              </a:ext>
            </a:extLst>
          </p:cNvPr>
          <p:cNvPicPr>
            <a:picLocks noChangeAspect="1"/>
          </p:cNvPicPr>
          <p:nvPr userDrawn="1"/>
        </p:nvPicPr>
        <p:blipFill>
          <a:blip r:embed="rId3"/>
          <a:stretch>
            <a:fillRect/>
          </a:stretch>
        </p:blipFill>
        <p:spPr>
          <a:xfrm>
            <a:off x="7333111" y="4986499"/>
            <a:ext cx="3405182" cy="1273592"/>
          </a:xfrm>
          <a:prstGeom prst="rect">
            <a:avLst/>
          </a:prstGeom>
        </p:spPr>
      </p:pic>
      <p:pic>
        <p:nvPicPr>
          <p:cNvPr id="2" name="Picture 1">
            <a:extLst>
              <a:ext uri="{FF2B5EF4-FFF2-40B4-BE49-F238E27FC236}">
                <a16:creationId xmlns:a16="http://schemas.microsoft.com/office/drawing/2014/main" id="{FECC1EE2-C655-8A40-A161-19FB52FCB18B}"/>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060980" y="360868"/>
            <a:ext cx="1949445" cy="778154"/>
          </a:xfrm>
          <a:prstGeom prst="rect">
            <a:avLst/>
          </a:prstGeom>
        </p:spPr>
      </p:pic>
      <p:pic>
        <p:nvPicPr>
          <p:cNvPr id="7" name="Picture 6">
            <a:extLst>
              <a:ext uri="{FF2B5EF4-FFF2-40B4-BE49-F238E27FC236}">
                <a16:creationId xmlns:a16="http://schemas.microsoft.com/office/drawing/2014/main" id="{C54D3FBA-7554-CC45-98F9-CB1575764BC3}"/>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416581" y="1555802"/>
            <a:ext cx="1238242" cy="1050030"/>
          </a:xfrm>
          <a:prstGeom prst="rect">
            <a:avLst/>
          </a:prstGeom>
        </p:spPr>
      </p:pic>
      <p:pic>
        <p:nvPicPr>
          <p:cNvPr id="1026" name="Picture 2" descr="merican Red Cross logo.svg"/>
          <p:cNvPicPr>
            <a:picLocks noChangeAspect="1" noChangeArrowheads="1"/>
          </p:cNvPicPr>
          <p:nvPr userDrawn="1"/>
        </p:nvPicPr>
        <p:blipFill>
          <a:blip r:embed="rId6">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7333111" y="3202845"/>
            <a:ext cx="3405182" cy="1150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569406"/>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41364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49514536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910199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080494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10491408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44935983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34488143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63246158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FE5DEF7E-4003-A04C-905B-FEE1E27C729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65150" y="6248534"/>
            <a:ext cx="1222049" cy="457066"/>
          </a:xfrm>
          <a:prstGeom prst="rect">
            <a:avLst/>
          </a:prstGeom>
        </p:spPr>
      </p:pic>
      <p:pic>
        <p:nvPicPr>
          <p:cNvPr id="3" name="Picture 2">
            <a:extLst>
              <a:ext uri="{FF2B5EF4-FFF2-40B4-BE49-F238E27FC236}">
                <a16:creationId xmlns:a16="http://schemas.microsoft.com/office/drawing/2014/main" id="{61530CDC-9F46-8949-A93E-F7710D459EF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04800" y="6313924"/>
            <a:ext cx="817418" cy="326286"/>
          </a:xfrm>
          <a:prstGeom prst="rect">
            <a:avLst/>
          </a:prstGeom>
        </p:spPr>
      </p:pic>
      <p:pic>
        <p:nvPicPr>
          <p:cNvPr id="6" name="Picture 5">
            <a:extLst>
              <a:ext uri="{FF2B5EF4-FFF2-40B4-BE49-F238E27FC236}">
                <a16:creationId xmlns:a16="http://schemas.microsoft.com/office/drawing/2014/main" id="{835D3C00-42F8-4541-8B65-ACBB97587C53}"/>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806351" y="6379314"/>
            <a:ext cx="384771" cy="326286"/>
          </a:xfrm>
          <a:prstGeom prst="rect">
            <a:avLst/>
          </a:prstGeom>
        </p:spPr>
      </p:pic>
      <p:pic>
        <p:nvPicPr>
          <p:cNvPr id="7" name="Picture 6">
            <a:extLst>
              <a:ext uri="{FF2B5EF4-FFF2-40B4-BE49-F238E27FC236}">
                <a16:creationId xmlns:a16="http://schemas.microsoft.com/office/drawing/2014/main" id="{A9CA1334-BADB-8F4F-B1AE-C4A95D39BBB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9623418" y="6347292"/>
            <a:ext cx="587314" cy="326286"/>
          </a:xfrm>
          <a:prstGeom prst="rect">
            <a:avLst/>
          </a:prstGeom>
        </p:spPr>
      </p:pic>
    </p:spTree>
    <p:extLst>
      <p:ext uri="{BB962C8B-B14F-4D97-AF65-F5344CB8AC3E}">
        <p14:creationId xmlns:p14="http://schemas.microsoft.com/office/powerpoint/2010/main" val="191970746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23901576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213632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931427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a:xfrm>
            <a:off x="3352800" y="6435307"/>
            <a:ext cx="5571270" cy="182880"/>
          </a:xfrm>
        </p:spPr>
        <p:txBody>
          <a:bodyPr/>
          <a:lstStyle/>
          <a:p>
            <a:r>
              <a:rPr lang="en-US"/>
              <a:t>DOC ID / Month XX, 2018 / © 2018 IBM Corporation</a:t>
            </a:r>
            <a:endParaRPr lang="en-US" dirty="0"/>
          </a:p>
        </p:txBody>
      </p:sp>
    </p:spTree>
    <p:extLst>
      <p:ext uri="{BB962C8B-B14F-4D97-AF65-F5344CB8AC3E}">
        <p14:creationId xmlns:p14="http://schemas.microsoft.com/office/powerpoint/2010/main" val="420580598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7734940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05066975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85586560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10681723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1771529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5" name="Picture 4" descr="ibm_gry.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spTree>
    <p:extLst>
      <p:ext uri="{BB962C8B-B14F-4D97-AF65-F5344CB8AC3E}">
        <p14:creationId xmlns:p14="http://schemas.microsoft.com/office/powerpoint/2010/main" val="300062364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spTree>
    <p:extLst>
      <p:ext uri="{BB962C8B-B14F-4D97-AF65-F5344CB8AC3E}">
        <p14:creationId xmlns:p14="http://schemas.microsoft.com/office/powerpoint/2010/main" val="57670255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ext uri="{BB962C8B-B14F-4D97-AF65-F5344CB8AC3E}">
        <p14:creationId xmlns:p14="http://schemas.microsoft.com/office/powerpoint/2010/main" val="3465003330"/>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34" Type="http://schemas.openxmlformats.org/officeDocument/2006/relationships/theme" Target="../theme/theme3.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8"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theme" Target="../theme/theme5.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3" Type="http://schemas.openxmlformats.org/officeDocument/2006/relationships/slideLayout" Target="../slideLayouts/slideLayout123.xml"/><Relationship Id="rId21" Type="http://schemas.openxmlformats.org/officeDocument/2006/relationships/slideLayout" Target="../slideLayouts/slideLayout141.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5" Type="http://schemas.openxmlformats.org/officeDocument/2006/relationships/slideLayout" Target="../slideLayouts/slideLayout135.xm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3" Type="http://schemas.openxmlformats.org/officeDocument/2006/relationships/slideLayout" Target="../slideLayouts/slideLayout144.xml"/><Relationship Id="rId21" Type="http://schemas.openxmlformats.org/officeDocument/2006/relationships/slideLayout" Target="../slideLayouts/slideLayout162.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slideLayout" Target="../slideLayouts/slideLayout161.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24" Type="http://schemas.openxmlformats.org/officeDocument/2006/relationships/theme" Target="../theme/theme7.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slideLayout" Target="../slideLayouts/slideLayout1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8395140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8" r:id="rId4"/>
    <p:sldLayoutId id="2147483670" r:id="rId5"/>
    <p:sldLayoutId id="2147483672" r:id="rId6"/>
    <p:sldLayoutId id="2147483673" r:id="rId7"/>
    <p:sldLayoutId id="2147483674" r:id="rId8"/>
    <p:sldLayoutId id="2147483678" r:id="rId9"/>
    <p:sldLayoutId id="2147483679" r:id="rId10"/>
    <p:sldLayoutId id="2147483680" r:id="rId11"/>
    <p:sldLayoutId id="2147483681" r:id="rId12"/>
    <p:sldLayoutId id="2147483684" r:id="rId13"/>
    <p:sldLayoutId id="2147483685" r:id="rId14"/>
    <p:sldLayoutId id="2147483699" r:id="rId15"/>
    <p:sldLayoutId id="2147483687" r:id="rId16"/>
    <p:sldLayoutId id="2147483692" r:id="rId17"/>
    <p:sldLayoutId id="2147483694" r:id="rId18"/>
    <p:sldLayoutId id="2147483696" r:id="rId19"/>
    <p:sldLayoutId id="2147483697" r:id="rId20"/>
    <p:sldLayoutId id="2147483722" r:id="rId21"/>
    <p:sldLayoutId id="2147483724" r:id="rId22"/>
  </p:sldLayoutIdLst>
  <p:hf hdr="0" ft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rgbClr val="2B2B2B"/>
                </a:solidFill>
                <a:latin typeface="+mn-lt"/>
                <a:ea typeface="Arial" charset="0"/>
                <a:cs typeface="Arial" charset="0"/>
              </a:defRPr>
            </a:lvl1pPr>
          </a:lstStyle>
          <a:p>
            <a:r>
              <a:rPr lang="en-US"/>
              <a:t>DOC ID / Month XX, 2018 / © 2018 IBM Corporation</a:t>
            </a:r>
            <a:endParaRPr lang="en-US" dirty="0"/>
          </a:p>
        </p:txBody>
      </p:sp>
    </p:spTree>
    <p:extLst>
      <p:ext uri="{BB962C8B-B14F-4D97-AF65-F5344CB8AC3E}">
        <p14:creationId xmlns:p14="http://schemas.microsoft.com/office/powerpoint/2010/main" val="407915935"/>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3" r:id="rId22"/>
  </p:sldLayoutIdLst>
  <p:hf hdr="0" ft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6"/>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4"/>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4"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3671509682"/>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 id="2147483750" r:id="rId25"/>
    <p:sldLayoutId id="2147483751" r:id="rId26"/>
    <p:sldLayoutId id="2147483752" r:id="rId27"/>
    <p:sldLayoutId id="2147483753" r:id="rId28"/>
    <p:sldLayoutId id="2147483754" r:id="rId29"/>
    <p:sldLayoutId id="2147483755" r:id="rId30"/>
    <p:sldLayoutId id="2147483756" r:id="rId31"/>
    <p:sldLayoutId id="2147483757" r:id="rId32"/>
    <p:sldLayoutId id="2147483758" r:id="rId33"/>
  </p:sldLayoutIdLst>
  <p:hf hdr="0" ftr="0" dt="0"/>
  <p:txStyles>
    <p:titleStyle>
      <a:lvl1pPr algn="l" defTabSz="609463" rtl="0" eaLnBrk="1" latinLnBrk="0" hangingPunct="1">
        <a:lnSpc>
          <a:spcPct val="90000"/>
        </a:lnSpc>
        <a:spcBef>
          <a:spcPct val="0"/>
        </a:spcBef>
        <a:buNone/>
        <a:defRPr sz="3199" kern="1200">
          <a:solidFill>
            <a:schemeClr val="bg2"/>
          </a:solidFill>
          <a:latin typeface="+mj-lt"/>
          <a:ea typeface="Arial" charset="0"/>
          <a:cs typeface="Arial" charset="0"/>
        </a:defRPr>
      </a:lvl1pPr>
    </p:titleStyle>
    <p:bodyStyle>
      <a:lvl1pPr marL="0" indent="0" algn="l" defTabSz="609463"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666"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047"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779" indent="-22431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0793"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045" indent="-304731" algn="l" defTabSz="609463" rtl="0" eaLnBrk="1" latinLnBrk="0" hangingPunct="1">
        <a:spcBef>
          <a:spcPct val="20000"/>
        </a:spcBef>
        <a:buFont typeface="Arial"/>
        <a:buChar char="•"/>
        <a:defRPr sz="2666" kern="1200">
          <a:solidFill>
            <a:schemeClr val="tx1"/>
          </a:solidFill>
          <a:latin typeface="+mn-lt"/>
          <a:ea typeface="+mn-ea"/>
          <a:cs typeface="+mn-cs"/>
        </a:defRPr>
      </a:lvl6pPr>
      <a:lvl7pPr marL="3961509" indent="-304731" algn="l" defTabSz="609463" rtl="0" eaLnBrk="1" latinLnBrk="0" hangingPunct="1">
        <a:spcBef>
          <a:spcPct val="20000"/>
        </a:spcBef>
        <a:buFont typeface="Arial"/>
        <a:buChar char="•"/>
        <a:defRPr sz="2666" kern="1200">
          <a:solidFill>
            <a:schemeClr val="tx1"/>
          </a:solidFill>
          <a:latin typeface="+mn-lt"/>
          <a:ea typeface="+mn-ea"/>
          <a:cs typeface="+mn-cs"/>
        </a:defRPr>
      </a:lvl7pPr>
      <a:lvl8pPr marL="4570972" indent="-304731" algn="l" defTabSz="609463" rtl="0" eaLnBrk="1" latinLnBrk="0" hangingPunct="1">
        <a:spcBef>
          <a:spcPct val="20000"/>
        </a:spcBef>
        <a:buFont typeface="Arial"/>
        <a:buChar char="•"/>
        <a:defRPr sz="2666" kern="1200">
          <a:solidFill>
            <a:schemeClr val="tx1"/>
          </a:solidFill>
          <a:latin typeface="+mn-lt"/>
          <a:ea typeface="+mn-ea"/>
          <a:cs typeface="+mn-cs"/>
        </a:defRPr>
      </a:lvl8pPr>
      <a:lvl9pPr marL="5180434" indent="-304731" algn="l" defTabSz="609463" rtl="0" eaLnBrk="1" latinLnBrk="0" hangingPunct="1">
        <a:spcBef>
          <a:spcPct val="20000"/>
        </a:spcBef>
        <a:buFont typeface="Arial"/>
        <a:buChar char="•"/>
        <a:defRPr sz="2666" kern="1200">
          <a:solidFill>
            <a:schemeClr val="tx1"/>
          </a:solidFill>
          <a:latin typeface="+mn-lt"/>
          <a:ea typeface="+mn-ea"/>
          <a:cs typeface="+mn-cs"/>
        </a:defRPr>
      </a:lvl9pPr>
    </p:bodyStyle>
    <p:otherStyle>
      <a:defPPr>
        <a:defRPr lang="en-US"/>
      </a:defPPr>
      <a:lvl1pPr marL="0" algn="l" defTabSz="609463" rtl="0" eaLnBrk="1" latinLnBrk="0" hangingPunct="1">
        <a:defRPr sz="2400" kern="1200">
          <a:solidFill>
            <a:schemeClr val="tx1"/>
          </a:solidFill>
          <a:latin typeface="+mn-lt"/>
          <a:ea typeface="+mn-ea"/>
          <a:cs typeface="+mn-cs"/>
        </a:defRPr>
      </a:lvl1pPr>
      <a:lvl2pPr marL="609463" algn="l" defTabSz="609463" rtl="0" eaLnBrk="1" latinLnBrk="0" hangingPunct="1">
        <a:defRPr sz="2400" kern="1200">
          <a:solidFill>
            <a:schemeClr val="tx1"/>
          </a:solidFill>
          <a:latin typeface="+mn-lt"/>
          <a:ea typeface="+mn-ea"/>
          <a:cs typeface="+mn-cs"/>
        </a:defRPr>
      </a:lvl2pPr>
      <a:lvl3pPr marL="1218926" algn="l" defTabSz="609463" rtl="0" eaLnBrk="1" latinLnBrk="0" hangingPunct="1">
        <a:defRPr sz="2400" kern="1200">
          <a:solidFill>
            <a:schemeClr val="tx1"/>
          </a:solidFill>
          <a:latin typeface="+mn-lt"/>
          <a:ea typeface="+mn-ea"/>
          <a:cs typeface="+mn-cs"/>
        </a:defRPr>
      </a:lvl3pPr>
      <a:lvl4pPr marL="1828388" algn="l" defTabSz="609463" rtl="0" eaLnBrk="1" latinLnBrk="0" hangingPunct="1">
        <a:defRPr sz="2400" kern="1200">
          <a:solidFill>
            <a:schemeClr val="tx1"/>
          </a:solidFill>
          <a:latin typeface="+mn-lt"/>
          <a:ea typeface="+mn-ea"/>
          <a:cs typeface="+mn-cs"/>
        </a:defRPr>
      </a:lvl4pPr>
      <a:lvl5pPr marL="2437851" algn="l" defTabSz="609463" rtl="0" eaLnBrk="1" latinLnBrk="0" hangingPunct="1">
        <a:defRPr sz="2400" kern="1200">
          <a:solidFill>
            <a:schemeClr val="tx1"/>
          </a:solidFill>
          <a:latin typeface="+mn-lt"/>
          <a:ea typeface="+mn-ea"/>
          <a:cs typeface="+mn-cs"/>
        </a:defRPr>
      </a:lvl5pPr>
      <a:lvl6pPr marL="3047314" algn="l" defTabSz="609463" rtl="0" eaLnBrk="1" latinLnBrk="0" hangingPunct="1">
        <a:defRPr sz="2400" kern="1200">
          <a:solidFill>
            <a:schemeClr val="tx1"/>
          </a:solidFill>
          <a:latin typeface="+mn-lt"/>
          <a:ea typeface="+mn-ea"/>
          <a:cs typeface="+mn-cs"/>
        </a:defRPr>
      </a:lvl6pPr>
      <a:lvl7pPr marL="3656777" algn="l" defTabSz="609463" rtl="0" eaLnBrk="1" latinLnBrk="0" hangingPunct="1">
        <a:defRPr sz="2400" kern="1200">
          <a:solidFill>
            <a:schemeClr val="tx1"/>
          </a:solidFill>
          <a:latin typeface="+mn-lt"/>
          <a:ea typeface="+mn-ea"/>
          <a:cs typeface="+mn-cs"/>
        </a:defRPr>
      </a:lvl7pPr>
      <a:lvl8pPr marL="4266240" algn="l" defTabSz="609463" rtl="0" eaLnBrk="1" latinLnBrk="0" hangingPunct="1">
        <a:defRPr sz="2400" kern="1200">
          <a:solidFill>
            <a:schemeClr val="tx1"/>
          </a:solidFill>
          <a:latin typeface="+mn-lt"/>
          <a:ea typeface="+mn-ea"/>
          <a:cs typeface="+mn-cs"/>
        </a:defRPr>
      </a:lvl8pPr>
      <a:lvl9pPr marL="4875703" algn="l" defTabSz="609463"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rgbClr val="2B2B2B"/>
                </a:solidFill>
                <a:latin typeface="+mn-lt"/>
                <a:ea typeface="Arial" charset="0"/>
                <a:cs typeface="Arial" charset="0"/>
              </a:defRPr>
            </a:lvl1pPr>
          </a:lstStyle>
          <a:p>
            <a:r>
              <a:rPr lang="en-US"/>
              <a:t>DOC ID / Month XX, 2018 / © 2018 IBM Corporation</a:t>
            </a:r>
            <a:endParaRPr lang="en-US" dirty="0"/>
          </a:p>
        </p:txBody>
      </p:sp>
    </p:spTree>
    <p:extLst>
      <p:ext uri="{BB962C8B-B14F-4D97-AF65-F5344CB8AC3E}">
        <p14:creationId xmlns:p14="http://schemas.microsoft.com/office/powerpoint/2010/main" val="1639834454"/>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7" r:id="rId18"/>
    <p:sldLayoutId id="2147483778" r:id="rId19"/>
    <p:sldLayoutId id="2147483779" r:id="rId20"/>
    <p:sldLayoutId id="2147483780" r:id="rId21"/>
  </p:sldLayoutIdLst>
  <p:hf hdr="0" ft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1011129920"/>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rgbClr val="2B2B2B"/>
                </a:solidFill>
                <a:latin typeface="+mn-lt"/>
                <a:ea typeface="Arial" charset="0"/>
                <a:cs typeface="Arial" charset="0"/>
              </a:defRPr>
            </a:lvl1pPr>
          </a:lstStyle>
          <a:p>
            <a:r>
              <a:rPr lang="en-US"/>
              <a:t>DOC ID / Month XX, 2018 / © 2018 IBM Corporation</a:t>
            </a:r>
            <a:endParaRPr lang="en-US" dirty="0"/>
          </a:p>
        </p:txBody>
      </p:sp>
    </p:spTree>
    <p:extLst>
      <p:ext uri="{BB962C8B-B14F-4D97-AF65-F5344CB8AC3E}">
        <p14:creationId xmlns:p14="http://schemas.microsoft.com/office/powerpoint/2010/main" val="3411642641"/>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 id="2147483825" r:id="rId21"/>
  </p:sldLayoutIdLst>
  <p:hf hd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1541323568"/>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 id="2147483847" r:id="rId21"/>
    <p:sldLayoutId id="2147483848" r:id="rId22"/>
    <p:sldLayoutId id="2147483850" r:id="rId23"/>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120.xml"/></Relationships>
</file>

<file path=ppt/slides/_rels/slide10.xml.rels><?xml version="1.0" encoding="UTF-8" standalone="yes"?>
<Relationships xmlns="http://schemas.openxmlformats.org/package/2006/relationships"><Relationship Id="rId8" Type="http://schemas.openxmlformats.org/officeDocument/2006/relationships/hyperlink" Target="https://developer.ibm.com/code/patterns/analyze-open-medical-data-sets-to-gain-insights/" TargetMode="External"/><Relationship Id="rId3" Type="http://schemas.openxmlformats.org/officeDocument/2006/relationships/image" Target="../media/image47.png"/><Relationship Id="rId7" Type="http://schemas.openxmlformats.org/officeDocument/2006/relationships/hyperlink" Target="https://developer.ibm.com/code/patterns/create-visualizations-to-understand-food-insecurity/" TargetMode="External"/><Relationship Id="rId2" Type="http://schemas.openxmlformats.org/officeDocument/2006/relationships/notesSlide" Target="../notesSlides/notesSlide5.xml"/><Relationship Id="rId1" Type="http://schemas.openxmlformats.org/officeDocument/2006/relationships/slideLayout" Target="../slideLayouts/slideLayout162.xml"/><Relationship Id="rId6" Type="http://schemas.openxmlformats.org/officeDocument/2006/relationships/hyperlink" Target="https://developer.ibm.com/code/patterns/develop-web-based-mobile-health-app-uses-machine-learning/" TargetMode="External"/><Relationship Id="rId5" Type="http://schemas.openxmlformats.org/officeDocument/2006/relationships/hyperlink" Target="https://developer.ibm.com/code/patterns/create-and-deploy-a-scoring-model-to-predict-heartrate-failure/" TargetMode="External"/><Relationship Id="rId4" Type="http://schemas.openxmlformats.org/officeDocument/2006/relationships/hyperlink" Target="https://developer.ibm.com/code/patterns/classify-icd-10-data-with-watson/"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developer.ibm.com/code/patterns/build-a-cognitive-recommendation-app-with-swift/" TargetMode="External"/><Relationship Id="rId2" Type="http://schemas.openxmlformats.org/officeDocument/2006/relationships/image" Target="../media/image48.png"/><Relationship Id="rId1" Type="http://schemas.openxmlformats.org/officeDocument/2006/relationships/slideLayout" Target="../slideLayouts/slideLayout162.xml"/><Relationship Id="rId6" Type="http://schemas.openxmlformats.org/officeDocument/2006/relationships/hyperlink" Target="https://developer.ibm.com/code/patterns/assemble-a-pizza-ordering-chatbot-dialog/" TargetMode="External"/><Relationship Id="rId5" Type="http://schemas.openxmlformats.org/officeDocument/2006/relationships/hyperlink" Target="https://developer.ibm.com/code/patterns/analyze-san-francisco-traffic-data-with-ibm-pixiedust-and-data-science-experience/" TargetMode="External"/><Relationship Id="rId4" Type="http://schemas.openxmlformats.org/officeDocument/2006/relationships/hyperlink" Target="https://developer.ibm.com/code/patterns/cloud-based-air-traffic-control-application/"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6.xml"/><Relationship Id="rId1" Type="http://schemas.openxmlformats.org/officeDocument/2006/relationships/slideLayout" Target="../slideLayouts/slideLayout162.xml"/><Relationship Id="rId6" Type="http://schemas.openxmlformats.org/officeDocument/2006/relationships/hyperlink" Target="https://developer.ibm.com/code/patterns/develop-an-iot-asset-tracking-app-using-blockchain/" TargetMode="External"/><Relationship Id="rId5" Type="http://schemas.openxmlformats.org/officeDocument/2006/relationships/hyperlink" Target="https://developer.ibm.com/code/patterns/detect-voltage-anomalies-in-household-iot-devices/" TargetMode="External"/><Relationship Id="rId4" Type="http://schemas.openxmlformats.org/officeDocument/2006/relationships/hyperlink" Target="https://developer.ibm.com/code/patterns/industrial-visual-analysi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162.xml"/><Relationship Id="rId6" Type="http://schemas.openxmlformats.org/officeDocument/2006/relationships/hyperlink" Target="https://developer.ibm.com/code/patterns/classify-vehicle-damage-images/" TargetMode="External"/><Relationship Id="rId5" Type="http://schemas.openxmlformats.org/officeDocument/2006/relationships/hyperlink" Target="https://developer.ibm.com/code/patterns/locate-and-count-items-with-object-detection/" TargetMode="External"/><Relationship Id="rId4" Type="http://schemas.openxmlformats.org/officeDocument/2006/relationships/hyperlink" Target="https://developer.ibm.com/code/patterns/build-an-ios-game-powered-by-core-ml-and-watson-visual-recognition/"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8.xml"/><Relationship Id="rId1" Type="http://schemas.openxmlformats.org/officeDocument/2006/relationships/slideLayout" Target="../slideLayouts/slideLayout33.xml"/><Relationship Id="rId4" Type="http://schemas.openxmlformats.org/officeDocument/2006/relationships/image" Target="../media/image52.tiff"/></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3.xml"/><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9.xml"/><Relationship Id="rId1" Type="http://schemas.openxmlformats.org/officeDocument/2006/relationships/slideLayout" Target="../slideLayouts/slideLayout33.xml"/><Relationship Id="rId5" Type="http://schemas.openxmlformats.org/officeDocument/2006/relationships/image" Target="../media/image58.png"/><Relationship Id="rId4" Type="http://schemas.openxmlformats.org/officeDocument/2006/relationships/image" Target="../media/image57.tiff"/></Relationships>
</file>

<file path=ppt/slides/_rels/slide19.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10.xml"/><Relationship Id="rId1" Type="http://schemas.openxmlformats.org/officeDocument/2006/relationships/slideLayout" Target="../slideLayouts/slideLayout33.xml"/><Relationship Id="rId5" Type="http://schemas.openxmlformats.org/officeDocument/2006/relationships/image" Target="../media/image60.tiff"/><Relationship Id="rId4" Type="http://schemas.openxmlformats.org/officeDocument/2006/relationships/image" Target="../media/image59.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33.xml"/><Relationship Id="rId6" Type="http://schemas.openxmlformats.org/officeDocument/2006/relationships/image" Target="../media/image65.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79.xml"/></Relationships>
</file>

<file path=ppt/slides/_rels/slide8.xml.rels><?xml version="1.0" encoding="UTF-8" standalone="yes"?>
<Relationships xmlns="http://schemas.openxmlformats.org/package/2006/relationships"><Relationship Id="rId8" Type="http://schemas.openxmlformats.org/officeDocument/2006/relationships/hyperlink" Target="https://developer.ibm.com/code/patterns/create-financial-applications-using-apis-on-mainframe/" TargetMode="External"/><Relationship Id="rId3" Type="http://schemas.openxmlformats.org/officeDocument/2006/relationships/hyperlink" Target="https://developer.ibm.com/code/patterns/build-a-blockchain-network/" TargetMode="External"/><Relationship Id="rId7" Type="http://schemas.openxmlformats.org/officeDocument/2006/relationships/hyperlink" Target="https://developer.ibm.com/code/patterns/automate-business-processes-via-blockchain-events/" TargetMode="External"/><Relationship Id="rId2" Type="http://schemas.openxmlformats.org/officeDocument/2006/relationships/image" Target="../media/image45.jpeg"/><Relationship Id="rId1" Type="http://schemas.openxmlformats.org/officeDocument/2006/relationships/slideLayout" Target="../slideLayouts/slideLayout122.xml"/><Relationship Id="rId6" Type="http://schemas.openxmlformats.org/officeDocument/2006/relationships/hyperlink" Target="https://developer.ibm.com/code/patterns/track-donations-blockchain/" TargetMode="External"/><Relationship Id="rId5" Type="http://schemas.openxmlformats.org/officeDocument/2006/relationships/hyperlink" Target="https://developer.ibm.com/code/patterns/create-a-real-time-payments-app/" TargetMode="External"/><Relationship Id="rId4" Type="http://schemas.openxmlformats.org/officeDocument/2006/relationships/hyperlink" Target="https://developer.ibm.com/code/patterns/deploy-an-asset-transfer-app-using-blockchai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hyperlink" Target="https://developer.ibm.com/code/patterns/create-an-app-to-perform-intelligent-searches-on-data/" TargetMode="External"/><Relationship Id="rId2" Type="http://schemas.openxmlformats.org/officeDocument/2006/relationships/notesSlide" Target="../notesSlides/notesSlide4.xml"/><Relationship Id="rId1" Type="http://schemas.openxmlformats.org/officeDocument/2006/relationships/slideLayout" Target="../slideLayouts/slideLayout162.xml"/><Relationship Id="rId6" Type="http://schemas.openxmlformats.org/officeDocument/2006/relationships/hyperlink" Target="https://developer.ibm.com/code/patterns/deploy-serverless-multilingual-conference-room/" TargetMode="External"/><Relationship Id="rId5" Type="http://schemas.openxmlformats.org/officeDocument/2006/relationships/hyperlink" Target="https://developer.ibm.com/code/patterns/analyze-twitter-handles-and-hashtags-for-sentiment-and-content/" TargetMode="External"/><Relationship Id="rId4" Type="http://schemas.openxmlformats.org/officeDocument/2006/relationships/hyperlink" Target="https://developer.ibm.com/code/patterns/create-mobile-handwritten-hangul-translation-ap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395FB3-9C97-154F-86B2-7E381B951268}" type="slidenum">
              <a:rPr kumimoji="0" lang="en-US" sz="800" b="0" i="0" u="none" strike="noStrike" kern="1200" cap="none" spc="0" normalizeH="0" baseline="0" noProof="0" smtClean="0">
                <a:ln>
                  <a:noFill/>
                </a:ln>
                <a:solidFill>
                  <a:srgbClr val="000000"/>
                </a:solidFill>
                <a:effectLst/>
                <a:uLnTx/>
                <a:uFillTx/>
                <a:latin typeface="Arial Regular"/>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800" b="0" i="0" u="none" strike="noStrike" kern="1200" cap="none" spc="0" normalizeH="0" baseline="0" noProof="0" dirty="0">
              <a:ln>
                <a:noFill/>
              </a:ln>
              <a:solidFill>
                <a:srgbClr val="000000"/>
              </a:solidFill>
              <a:effectLst/>
              <a:uLnTx/>
              <a:uFillTx/>
              <a:latin typeface="Arial Regular"/>
              <a:cs typeface="Arial" charset="0"/>
            </a:endParaRPr>
          </a:p>
        </p:txBody>
      </p:sp>
    </p:spTree>
    <p:extLst>
      <p:ext uri="{BB962C8B-B14F-4D97-AF65-F5344CB8AC3E}">
        <p14:creationId xmlns:p14="http://schemas.microsoft.com/office/powerpoint/2010/main" val="2452280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11DA589-611A-4FC9-9EC8-1C81650D64D7}"/>
              </a:ext>
            </a:extLst>
          </p:cNvPr>
          <p:cNvPicPr>
            <a:picLocks noChangeAspect="1" noChangeArrowheads="1"/>
          </p:cNvPicPr>
          <p:nvPr/>
        </p:nvPicPr>
        <p:blipFill rotWithShape="1">
          <a:blip r:embed="rId3"/>
          <a:srcRect l="18785" r="17853"/>
          <a:stretch/>
        </p:blipFill>
        <p:spPr bwMode="auto">
          <a:xfrm>
            <a:off x="0" y="0"/>
            <a:ext cx="5998464" cy="68486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E772BA-DBA0-4F5B-ACEF-F48E454FC8E7}"/>
              </a:ext>
            </a:extLst>
          </p:cNvPr>
          <p:cNvSpPr/>
          <p:nvPr/>
        </p:nvSpPr>
        <p:spPr>
          <a:xfrm>
            <a:off x="0" y="2562"/>
            <a:ext cx="5998464" cy="6857999"/>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336485" y="1048775"/>
            <a:ext cx="5039833"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Understand, analyze, and predict healthcare and nutrition needs to improve basic services</a:t>
            </a:r>
          </a:p>
        </p:txBody>
      </p:sp>
      <p:sp>
        <p:nvSpPr>
          <p:cNvPr id="6" name="TextBox 5">
            <a:extLst>
              <a:ext uri="{FF2B5EF4-FFF2-40B4-BE49-F238E27FC236}">
                <a16:creationId xmlns:a16="http://schemas.microsoft.com/office/drawing/2014/main" id="{0DAEC85D-26A0-8B4B-A0DE-F9203B9D870D}"/>
              </a:ext>
            </a:extLst>
          </p:cNvPr>
          <p:cNvSpPr txBox="1"/>
          <p:nvPr/>
        </p:nvSpPr>
        <p:spPr>
          <a:xfrm>
            <a:off x="6495288" y="458724"/>
            <a:ext cx="5254752" cy="46474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4"/>
              </a:rPr>
              <a:t>Classify ICD-10 data with Watson</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5"/>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6"/>
              </a:rPr>
              <a:t>Develop a web-based mobile health app that uses machine learning</a:t>
            </a:r>
            <a:endPar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 action="ppaction://noaction"/>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 action="ppaction://noaction"/>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 action="ppaction://noaction"/>
              </a:rPr>
              <a:t>Create and deploy a scoring model to predict heart rate failure</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7"/>
              </a:rPr>
              <a:t>Create visualizations to understand food insecurity</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8"/>
              </a:rPr>
              <a:t>Analyze open medical datasets to gain insights</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p:txBody>
      </p:sp>
      <p:sp>
        <p:nvSpPr>
          <p:cNvPr id="7" name="Rectangle 6">
            <a:extLst>
              <a:ext uri="{FF2B5EF4-FFF2-40B4-BE49-F238E27FC236}">
                <a16:creationId xmlns:a16="http://schemas.microsoft.com/office/drawing/2014/main" id="{A1AD6726-E585-6547-BA7A-CBF6AE9CF161}"/>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/resources/healthcare/</a:t>
            </a:r>
          </a:p>
        </p:txBody>
      </p:sp>
    </p:spTree>
    <p:extLst>
      <p:ext uri="{BB962C8B-B14F-4D97-AF65-F5344CB8AC3E}">
        <p14:creationId xmlns:p14="http://schemas.microsoft.com/office/powerpoint/2010/main" val="1834576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11DA589-611A-4FC9-9EC8-1C81650D64D7}"/>
              </a:ext>
            </a:extLst>
          </p:cNvPr>
          <p:cNvPicPr>
            <a:picLocks noChangeAspect="1" noChangeArrowheads="1"/>
          </p:cNvPicPr>
          <p:nvPr/>
        </p:nvPicPr>
        <p:blipFill rotWithShape="1">
          <a:blip r:embed="rId2"/>
          <a:srcRect l="23503" r="23987"/>
          <a:stretch/>
        </p:blipFill>
        <p:spPr bwMode="auto">
          <a:xfrm>
            <a:off x="0" y="0"/>
            <a:ext cx="5998464" cy="69494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E772BA-DBA0-4F5B-ACEF-F48E454FC8E7}"/>
              </a:ext>
            </a:extLst>
          </p:cNvPr>
          <p:cNvSpPr/>
          <p:nvPr/>
        </p:nvSpPr>
        <p:spPr>
          <a:xfrm>
            <a:off x="0" y="0"/>
            <a:ext cx="5998464" cy="6858000"/>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433241" y="694944"/>
            <a:ext cx="4595959"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Improve logistics based on traffic and weather activity to reduce number of people affected</a:t>
            </a:r>
          </a:p>
        </p:txBody>
      </p:sp>
      <p:sp>
        <p:nvSpPr>
          <p:cNvPr id="6" name="TextBox 5">
            <a:extLst>
              <a:ext uri="{FF2B5EF4-FFF2-40B4-BE49-F238E27FC236}">
                <a16:creationId xmlns:a16="http://schemas.microsoft.com/office/drawing/2014/main" id="{AAD5043E-9FBF-9E4A-8DB9-91A6299841FC}"/>
              </a:ext>
            </a:extLst>
          </p:cNvPr>
          <p:cNvSpPr txBox="1"/>
          <p:nvPr/>
        </p:nvSpPr>
        <p:spPr>
          <a:xfrm>
            <a:off x="6495288" y="458724"/>
            <a:ext cx="5254752" cy="473975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1A74BA"/>
                </a:solidFill>
                <a:effectLst/>
                <a:uLnTx/>
                <a:uFillTx/>
                <a:latin typeface="IBM Plex Sans"/>
                <a:ea typeface="+mn-ea"/>
                <a:cs typeface="+mn-cs"/>
                <a:hlinkClick r:id="rId3"/>
              </a:rPr>
              <a:t>Build a </a:t>
            </a:r>
            <a:r>
              <a:rPr lang="en-US" dirty="0">
                <a:solidFill>
                  <a:srgbClr val="1A74BA"/>
                </a:solidFill>
                <a:latin typeface="IBM Plex Sans"/>
                <a:hlinkClick r:id="rId3"/>
              </a:rPr>
              <a:t>cognitive recommendation app with Swift</a:t>
            </a:r>
            <a:br>
              <a:rPr kumimoji="0" lang="en-US" sz="1800" b="0" i="0" u="none" strike="noStrike" kern="1200" cap="none" spc="0" normalizeH="0" baseline="0" noProof="0" dirty="0">
                <a:ln>
                  <a:noFill/>
                </a:ln>
                <a:solidFill>
                  <a:srgbClr val="222222"/>
                </a:solidFill>
                <a:effectLst/>
                <a:uLnTx/>
                <a:uFillTx/>
                <a:latin typeface="IBM Plex Sans"/>
                <a:ea typeface="+mn-ea"/>
                <a:cs typeface="+mn-cs"/>
              </a:rPr>
            </a:br>
            <a:endParaRPr kumimoji="0" lang="en-US" sz="1800" b="0" i="0" u="none" strike="noStrike" kern="1200" cap="none" spc="0" normalizeH="0" baseline="0" noProof="0" dirty="0">
              <a:ln>
                <a:noFill/>
              </a:ln>
              <a:solidFill>
                <a:srgbClr val="222222"/>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1A74BA"/>
                </a:solidFill>
                <a:effectLst/>
                <a:uLnTx/>
                <a:uFillTx/>
                <a:latin typeface="IBM Plex Sans"/>
                <a:ea typeface="+mn-ea"/>
                <a:cs typeface="+mn-cs"/>
                <a:hlinkClick r:id="rId4"/>
              </a:rPr>
              <a:t>Correlate flight and weather data in an augmented reality mobile app</a:t>
            </a:r>
            <a:r>
              <a:rPr kumimoji="0" lang="en-US" sz="1800" b="0" i="0" u="none" strike="noStrike" kern="1200" cap="none" spc="0" normalizeH="0" baseline="0" noProof="0" dirty="0">
                <a:ln>
                  <a:noFill/>
                </a:ln>
                <a:solidFill>
                  <a:srgbClr val="000000"/>
                </a:solidFill>
                <a:effectLst/>
                <a:uLnTx/>
                <a:uFillTx/>
                <a:latin typeface="IBM Plex Sans"/>
                <a:ea typeface="+mn-ea"/>
                <a:cs typeface="+mn-cs"/>
              </a:rPr>
              <a:t> </a:t>
            </a:r>
            <a:br>
              <a:rPr kumimoji="0" lang="en-US" sz="1800" b="0" i="0" u="none" strike="noStrike" kern="1200" cap="none" spc="0" normalizeH="0" baseline="0" noProof="0" dirty="0">
                <a:ln>
                  <a:noFill/>
                </a:ln>
                <a:solidFill>
                  <a:srgbClr val="222222"/>
                </a:solidFill>
                <a:effectLst/>
                <a:uLnTx/>
                <a:uFillTx/>
                <a:latin typeface="IBM Plex Sans"/>
                <a:ea typeface="+mn-ea"/>
                <a:cs typeface="+mn-cs"/>
              </a:rPr>
            </a:br>
            <a:endParaRPr kumimoji="0" lang="en-US" sz="1800" b="0" i="0" u="none" strike="noStrike" kern="1200" cap="none" spc="0" normalizeH="0" baseline="0" noProof="0" dirty="0">
              <a:ln>
                <a:noFill/>
              </a:ln>
              <a:solidFill>
                <a:srgbClr val="222222"/>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1A74BA"/>
                </a:solidFill>
                <a:effectLst/>
                <a:uLnTx/>
                <a:uFillTx/>
                <a:latin typeface="IBM Plex Sans"/>
                <a:ea typeface="+mn-ea"/>
                <a:cs typeface="+mn-cs"/>
                <a:hlinkClick r:id="rId5"/>
              </a:rPr>
              <a:t>Create charts, graphs, and maps using open city datasets</a:t>
            </a:r>
            <a:endParaRPr kumimoji="0" lang="en-US" sz="1800" b="0" i="0" u="none" strike="noStrike" kern="1200" cap="none" spc="0" normalizeH="0" baseline="0" noProof="0" dirty="0">
              <a:ln>
                <a:noFill/>
              </a:ln>
              <a:solidFill>
                <a:srgbClr val="1A74BA"/>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lang="en-US" dirty="0">
              <a:solidFill>
                <a:srgbClr val="1A74BA"/>
              </a:solidFill>
              <a:latin typeface="IBM Plex Sans"/>
            </a:endParaRPr>
          </a:p>
          <a:p>
            <a:pPr marL="285750" indent="-285750">
              <a:buClr>
                <a:srgbClr val="FFFFFF"/>
              </a:buClr>
              <a:buFont typeface="Wingdings" pitchFamily="2" charset="2"/>
              <a:buChar char="q"/>
              <a:defRPr/>
            </a:pPr>
            <a:r>
              <a:rPr lang="en-US" dirty="0">
                <a:solidFill>
                  <a:srgbClr val="1A74BA"/>
                </a:solidFill>
                <a:hlinkClick r:id="rId6"/>
              </a:rPr>
              <a:t>Create a simple chatbot with Node.js and Watson Assistant</a:t>
            </a:r>
            <a:endParaRPr lang="en-US" dirty="0">
              <a:solidFill>
                <a:srgbClr val="1A74BA"/>
              </a:solidFill>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22222"/>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7" name="Rectangle 6">
            <a:extLst>
              <a:ext uri="{FF2B5EF4-FFF2-40B4-BE49-F238E27FC236}">
                <a16:creationId xmlns:a16="http://schemas.microsoft.com/office/drawing/2014/main" id="{9CDF5045-4722-FF48-B59B-4D7C39A72E6E}"/>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/resources/traffic-and-weather/</a:t>
            </a:r>
          </a:p>
        </p:txBody>
      </p:sp>
    </p:spTree>
    <p:extLst>
      <p:ext uri="{BB962C8B-B14F-4D97-AF65-F5344CB8AC3E}">
        <p14:creationId xmlns:p14="http://schemas.microsoft.com/office/powerpoint/2010/main" val="2974907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person, indoor&#10;&#10;Description generated with very high confidence">
            <a:extLst>
              <a:ext uri="{FF2B5EF4-FFF2-40B4-BE49-F238E27FC236}">
                <a16:creationId xmlns:a16="http://schemas.microsoft.com/office/drawing/2014/main" id="{80C2BDF6-D080-4856-B3F5-41E993B3324A}"/>
              </a:ext>
            </a:extLst>
          </p:cNvPr>
          <p:cNvPicPr>
            <a:picLocks noChangeAspect="1"/>
          </p:cNvPicPr>
          <p:nvPr/>
        </p:nvPicPr>
        <p:blipFill rotWithShape="1">
          <a:blip r:embed="rId3"/>
          <a:srcRect l="30202" r="12862" b="2555"/>
          <a:stretch/>
        </p:blipFill>
        <p:spPr>
          <a:xfrm>
            <a:off x="0" y="1"/>
            <a:ext cx="5998464" cy="6858000"/>
          </a:xfrm>
          <a:prstGeom prst="rect">
            <a:avLst/>
          </a:prstGeom>
        </p:spPr>
      </p:pic>
      <p:sp>
        <p:nvSpPr>
          <p:cNvPr id="3" name="Rectangle 2">
            <a:extLst>
              <a:ext uri="{FF2B5EF4-FFF2-40B4-BE49-F238E27FC236}">
                <a16:creationId xmlns:a16="http://schemas.microsoft.com/office/drawing/2014/main" id="{5FE772BA-DBA0-4F5B-ACEF-F48E454FC8E7}"/>
              </a:ext>
            </a:extLst>
          </p:cNvPr>
          <p:cNvSpPr/>
          <p:nvPr/>
        </p:nvSpPr>
        <p:spPr>
          <a:xfrm>
            <a:off x="0" y="0"/>
            <a:ext cx="5998464" cy="6858000"/>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355552" y="611709"/>
            <a:ext cx="5428559"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Analyze device sensor data to take corrective or preventative action automatically</a:t>
            </a:r>
          </a:p>
        </p:txBody>
      </p:sp>
      <p:sp>
        <p:nvSpPr>
          <p:cNvPr id="7" name="TextBox 6">
            <a:extLst>
              <a:ext uri="{FF2B5EF4-FFF2-40B4-BE49-F238E27FC236}">
                <a16:creationId xmlns:a16="http://schemas.microsoft.com/office/drawing/2014/main" id="{29511B76-52EE-8E45-957B-F2878AA3E145}"/>
              </a:ext>
            </a:extLst>
          </p:cNvPr>
          <p:cNvSpPr txBox="1"/>
          <p:nvPr/>
        </p:nvSpPr>
        <p:spPr>
          <a:xfrm>
            <a:off x="6495288" y="458724"/>
            <a:ext cx="5254752" cy="29854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4"/>
              </a:rPr>
              <a:t>Analyze industrial equipment for defects</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5"/>
              </a:rPr>
              <a:t>Detect voltage anomalies in household IoT devices</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6"/>
              </a:rPr>
              <a:t>Develop an IoT asset tracking app using Blockchain</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p:txBody>
      </p:sp>
      <p:sp>
        <p:nvSpPr>
          <p:cNvPr id="8" name="Rectangle 7">
            <a:extLst>
              <a:ext uri="{FF2B5EF4-FFF2-40B4-BE49-F238E27FC236}">
                <a16:creationId xmlns:a16="http://schemas.microsoft.com/office/drawing/2014/main" id="{296B9F35-F478-7542-8345-38A909023065}"/>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/resources/preventative-action/</a:t>
            </a:r>
          </a:p>
        </p:txBody>
      </p:sp>
    </p:spTree>
    <p:extLst>
      <p:ext uri="{BB962C8B-B14F-4D97-AF65-F5344CB8AC3E}">
        <p14:creationId xmlns:p14="http://schemas.microsoft.com/office/powerpoint/2010/main" val="27027604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11DA589-611A-4FC9-9EC8-1C81650D64D7}"/>
              </a:ext>
            </a:extLst>
          </p:cNvPr>
          <p:cNvPicPr>
            <a:picLocks noChangeAspect="1" noChangeArrowheads="1"/>
          </p:cNvPicPr>
          <p:nvPr/>
        </p:nvPicPr>
        <p:blipFill>
          <a:blip r:embed="rId3"/>
          <a:stretch>
            <a:fillRect/>
          </a:stretch>
        </p:blipFill>
        <p:spPr bwMode="auto">
          <a:xfrm>
            <a:off x="10635" y="21266"/>
            <a:ext cx="598782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E772BA-DBA0-4F5B-ACEF-F48E454FC8E7}"/>
              </a:ext>
            </a:extLst>
          </p:cNvPr>
          <p:cNvSpPr/>
          <p:nvPr/>
        </p:nvSpPr>
        <p:spPr>
          <a:xfrm>
            <a:off x="0" y="-1"/>
            <a:ext cx="5998464" cy="6858000"/>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336485" y="1018109"/>
            <a:ext cx="4803648"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Use visual recognition to process claims quickly or identify immediate need for aid</a:t>
            </a:r>
          </a:p>
        </p:txBody>
      </p:sp>
      <p:sp>
        <p:nvSpPr>
          <p:cNvPr id="6" name="TextBox 5">
            <a:extLst>
              <a:ext uri="{FF2B5EF4-FFF2-40B4-BE49-F238E27FC236}">
                <a16:creationId xmlns:a16="http://schemas.microsoft.com/office/drawing/2014/main" id="{4DED1079-37BB-0545-A7AB-A5D351F49336}"/>
              </a:ext>
            </a:extLst>
          </p:cNvPr>
          <p:cNvSpPr txBox="1"/>
          <p:nvPr/>
        </p:nvSpPr>
        <p:spPr>
          <a:xfrm>
            <a:off x="6495288" y="458724"/>
            <a:ext cx="5254752" cy="33547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4"/>
              </a:rPr>
              <a:t>Build an iOS game powered by Core ML and Watson Visual Recognition</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5"/>
              </a:rPr>
              <a:t>Locate and count items in an image with object detection</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6"/>
              </a:rPr>
              <a:t>Classify vehicle damage images</a:t>
            </a:r>
            <a:r>
              <a:rPr kumimoji="0" lang="en-US" sz="1800" b="0" i="0" u="none" strike="noStrike" kern="1200" cap="none" spc="0" normalizeH="0" baseline="0" noProof="0" dirty="0">
                <a:ln>
                  <a:noFill/>
                </a:ln>
                <a:solidFill>
                  <a:srgbClr val="2B2B2B"/>
                </a:solidFill>
                <a:effectLst/>
                <a:uLnTx/>
                <a:uFillTx/>
                <a:latin typeface="IBM Plex Sans"/>
                <a:ea typeface="+mn-ea"/>
                <a:cs typeface="+mn-cs"/>
              </a:rPr>
              <a:t> </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7" name="Rectangle 6">
            <a:extLst>
              <a:ext uri="{FF2B5EF4-FFF2-40B4-BE49-F238E27FC236}">
                <a16:creationId xmlns:a16="http://schemas.microsoft.com/office/drawing/2014/main" id="{8D588594-1D39-BC43-A58B-DABFF316385F}"/>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/resources/visual-recognition/</a:t>
            </a:r>
          </a:p>
        </p:txBody>
      </p:sp>
    </p:spTree>
    <p:extLst>
      <p:ext uri="{BB962C8B-B14F-4D97-AF65-F5344CB8AC3E}">
        <p14:creationId xmlns:p14="http://schemas.microsoft.com/office/powerpoint/2010/main" val="2657664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897357-01BF-064F-831A-B65403E8EFA2}"/>
              </a:ext>
            </a:extLst>
          </p:cNvPr>
          <p:cNvSpPr>
            <a:spLocks noGrp="1"/>
          </p:cNvSpPr>
          <p:nvPr>
            <p:ph type="title"/>
          </p:nvPr>
        </p:nvSpPr>
        <p:spPr>
          <a:xfrm>
            <a:off x="2780727" y="2854261"/>
            <a:ext cx="6591873" cy="674751"/>
          </a:xfrm>
        </p:spPr>
        <p:txBody>
          <a:bodyPr/>
          <a:lstStyle/>
          <a:p>
            <a:r>
              <a:rPr lang="en-US" sz="4400" b="1" dirty="0">
                <a:solidFill>
                  <a:schemeClr val="bg1"/>
                </a:solidFill>
                <a:latin typeface="+mn-lt"/>
              </a:rPr>
              <a:t>CODE PATTERN DEMO</a:t>
            </a:r>
          </a:p>
        </p:txBody>
      </p:sp>
      <p:sp>
        <p:nvSpPr>
          <p:cNvPr id="2" name="Slide Number Placeholder 1">
            <a:extLst>
              <a:ext uri="{FF2B5EF4-FFF2-40B4-BE49-F238E27FC236}">
                <a16:creationId xmlns:a16="http://schemas.microsoft.com/office/drawing/2014/main" id="{CA011455-1C3D-384D-B2AD-9A7F84AE29BF}"/>
              </a:ext>
            </a:extLst>
          </p:cNvPr>
          <p:cNvSpPr>
            <a:spLocks noGrp="1"/>
          </p:cNvSpPr>
          <p:nvPr>
            <p:ph type="sldNum" sz="quarter" idx="11"/>
          </p:nvPr>
        </p:nvSpPr>
        <p:spPr/>
        <p:txBody>
          <a:bodyPr/>
          <a:lstStyle/>
          <a:p>
            <a:fld id="{3FD999D4-B456-9943-89B7-30D56181CE18}" type="slidenum">
              <a:rPr lang="en-US" smtClean="0">
                <a:solidFill>
                  <a:schemeClr val="bg1"/>
                </a:solidFill>
              </a:rPr>
              <a:t>14</a:t>
            </a:fld>
            <a:endParaRPr lang="en-US">
              <a:solidFill>
                <a:schemeClr val="bg1"/>
              </a:solidFill>
            </a:endParaRPr>
          </a:p>
        </p:txBody>
      </p:sp>
    </p:spTree>
    <p:extLst>
      <p:ext uri="{BB962C8B-B14F-4D97-AF65-F5344CB8AC3E}">
        <p14:creationId xmlns:p14="http://schemas.microsoft.com/office/powerpoint/2010/main" val="81551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31576" y="7465709"/>
            <a:ext cx="4337683" cy="2902934"/>
          </a:xfrm>
          <a:prstGeom prst="rect">
            <a:avLst/>
          </a:prstGeom>
        </p:spPr>
      </p:pic>
      <p:sp>
        <p:nvSpPr>
          <p:cNvPr id="55" name="TextBox 54"/>
          <p:cNvSpPr txBox="1"/>
          <p:nvPr/>
        </p:nvSpPr>
        <p:spPr>
          <a:xfrm>
            <a:off x="2745727" y="5871002"/>
            <a:ext cx="7153208" cy="6658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8579" tIns="68579" rIns="68579" bIns="68579" numCol="1" spcCol="38100" rtlCol="0" anchor="t">
            <a:spAutoFit/>
          </a:bodyPr>
          <a:lstStyle/>
          <a:p>
            <a:pPr marL="0" marR="0" lvl="0" indent="0" algn="l" defTabSz="1828644" rtl="0" eaLnBrk="1" fontAlgn="auto" latinLnBrk="0" hangingPunct="0">
              <a:lnSpc>
                <a:spcPct val="110000"/>
              </a:lnSpc>
              <a:spcBef>
                <a:spcPts val="200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Helvetica Neue"/>
                <a:ea typeface="Helvetica Neue"/>
                <a:cs typeface="Helvetica Neue"/>
                <a:sym typeface="Helvetica Neue"/>
              </a:rPr>
              <a:t>SDKs and code samples at </a:t>
            </a:r>
            <a:r>
              <a:rPr kumimoji="0" lang="en-US" sz="1600" b="0" i="0" u="none" strike="noStrike" kern="1200" cap="none" spc="0" normalizeH="0" baseline="0" noProof="0" dirty="0" err="1">
                <a:ln>
                  <a:noFill/>
                </a:ln>
                <a:solidFill>
                  <a:prstClr val="black"/>
                </a:solidFill>
                <a:effectLst/>
                <a:uLnTx/>
                <a:uFillTx/>
                <a:latin typeface="Helvetica Neue"/>
                <a:ea typeface="Helvetica Neue"/>
                <a:cs typeface="Helvetica Neue"/>
                <a:sym typeface="Helvetica Neue"/>
              </a:rPr>
              <a:t>github.com</a:t>
            </a:r>
            <a:r>
              <a:rPr kumimoji="0" lang="en-US" sz="1600" b="0" i="0" u="none" strike="noStrike" kern="1200" cap="none" spc="0" normalizeH="0" baseline="0" noProof="0" dirty="0">
                <a:ln>
                  <a:noFill/>
                </a:ln>
                <a:solidFill>
                  <a:prstClr val="black"/>
                </a:solidFill>
                <a:effectLst/>
                <a:uLnTx/>
                <a:uFillTx/>
                <a:latin typeface="Helvetica Neue"/>
                <a:ea typeface="Helvetica Neue"/>
                <a:cs typeface="Helvetica Neue"/>
                <a:sym typeface="Helvetica Neue"/>
              </a:rPr>
              <a:t>/</a:t>
            </a:r>
            <a:r>
              <a:rPr kumimoji="0" lang="en-US" sz="1600" b="0" i="0" u="none" strike="noStrike" kern="1200" cap="none" spc="0" normalizeH="0" baseline="0" noProof="0" dirty="0" err="1">
                <a:ln>
                  <a:noFill/>
                </a:ln>
                <a:solidFill>
                  <a:prstClr val="black"/>
                </a:solidFill>
                <a:effectLst/>
                <a:uLnTx/>
                <a:uFillTx/>
                <a:latin typeface="Helvetica Neue"/>
                <a:ea typeface="Helvetica Neue"/>
                <a:cs typeface="Helvetica Neue"/>
                <a:sym typeface="Helvetica Neue"/>
              </a:rPr>
              <a:t>watson</a:t>
            </a:r>
            <a:r>
              <a:rPr kumimoji="0" lang="en-US" sz="1600" b="0" i="0" u="none" strike="noStrike" kern="1200" cap="none" spc="0" normalizeH="0" baseline="0" noProof="0" dirty="0">
                <a:ln>
                  <a:noFill/>
                </a:ln>
                <a:solidFill>
                  <a:prstClr val="black"/>
                </a:solidFill>
                <a:effectLst/>
                <a:uLnTx/>
                <a:uFillTx/>
                <a:latin typeface="Helvetica Neue"/>
                <a:ea typeface="Helvetica Neue"/>
                <a:cs typeface="Helvetica Neue"/>
                <a:sym typeface="Helvetica Neue"/>
              </a:rPr>
              <a:t>-developer-cloud</a:t>
            </a:r>
          </a:p>
        </p:txBody>
      </p:sp>
      <p:sp>
        <p:nvSpPr>
          <p:cNvPr id="2" name="Title 1">
            <a:extLst>
              <a:ext uri="{FF2B5EF4-FFF2-40B4-BE49-F238E27FC236}">
                <a16:creationId xmlns:a16="http://schemas.microsoft.com/office/drawing/2014/main" id="{65D59283-F4BD-A245-BB0D-2C787B45F729}"/>
              </a:ext>
            </a:extLst>
          </p:cNvPr>
          <p:cNvSpPr>
            <a:spLocks noGrp="1"/>
          </p:cNvSpPr>
          <p:nvPr>
            <p:ph type="title"/>
          </p:nvPr>
        </p:nvSpPr>
        <p:spPr/>
        <p:txBody>
          <a:bodyPr/>
          <a:lstStyle/>
          <a:p>
            <a:r>
              <a:rPr lang="en-US" dirty="0">
                <a:solidFill>
                  <a:prstClr val="black"/>
                </a:solidFill>
                <a:latin typeface="IBM Plex Sans Regular" charset="0"/>
              </a:rPr>
              <a:t>Watson Services</a:t>
            </a:r>
            <a:br>
              <a:rPr lang="en-US" b="1" dirty="0">
                <a:solidFill>
                  <a:srgbClr val="305B81"/>
                </a:solidFill>
                <a:latin typeface="IBM Plex Sans" charset="0"/>
                <a:ea typeface="IBM Plex Sans" charset="0"/>
                <a:cs typeface="IBM Plex Sans" charset="0"/>
              </a:rPr>
            </a:br>
            <a:endParaRPr lang="en-US" dirty="0"/>
          </a:p>
        </p:txBody>
      </p:sp>
      <p:pic>
        <p:nvPicPr>
          <p:cNvPr id="5" name="Picture 4">
            <a:extLst>
              <a:ext uri="{FF2B5EF4-FFF2-40B4-BE49-F238E27FC236}">
                <a16:creationId xmlns:a16="http://schemas.microsoft.com/office/drawing/2014/main" id="{ADD7901B-44EA-2D42-9396-4BE315CCCA05}"/>
              </a:ext>
            </a:extLst>
          </p:cNvPr>
          <p:cNvPicPr>
            <a:picLocks noChangeAspect="1"/>
          </p:cNvPicPr>
          <p:nvPr/>
        </p:nvPicPr>
        <p:blipFill>
          <a:blip r:embed="rId4"/>
          <a:stretch>
            <a:fillRect/>
          </a:stretch>
        </p:blipFill>
        <p:spPr>
          <a:xfrm>
            <a:off x="533400" y="1981200"/>
            <a:ext cx="11125200" cy="2895600"/>
          </a:xfrm>
          <a:prstGeom prst="rect">
            <a:avLst/>
          </a:prstGeom>
        </p:spPr>
      </p:pic>
      <p:sp>
        <p:nvSpPr>
          <p:cNvPr id="3" name="TextBox 2">
            <a:extLst>
              <a:ext uri="{FF2B5EF4-FFF2-40B4-BE49-F238E27FC236}">
                <a16:creationId xmlns:a16="http://schemas.microsoft.com/office/drawing/2014/main" id="{723761B8-A2C1-0940-B029-7A5D77F82BEF}"/>
              </a:ext>
            </a:extLst>
          </p:cNvPr>
          <p:cNvSpPr txBox="1"/>
          <p:nvPr/>
        </p:nvSpPr>
        <p:spPr>
          <a:xfrm>
            <a:off x="1226289" y="3173265"/>
            <a:ext cx="1061509" cy="276999"/>
          </a:xfrm>
          <a:prstGeom prst="rect">
            <a:avLst/>
          </a:prstGeom>
          <a:solidFill>
            <a:schemeClr val="bg2"/>
          </a:solidFill>
        </p:spPr>
        <p:txBody>
          <a:bodyPr wrap="none" rtlCol="0">
            <a:spAutoFit/>
          </a:bodyPr>
          <a:lstStyle/>
          <a:p>
            <a:r>
              <a:rPr lang="en-US" sz="1200" b="1" dirty="0">
                <a:latin typeface="IBM Plex Sans Medium" panose="020B0503050000000000" pitchFamily="34" charset="77"/>
              </a:rPr>
              <a:t>  Assistant</a:t>
            </a:r>
            <a:r>
              <a:rPr lang="en-US" sz="1200" dirty="0">
                <a:latin typeface="+mj-lt"/>
              </a:rPr>
              <a:t>   </a:t>
            </a:r>
          </a:p>
        </p:txBody>
      </p:sp>
      <p:sp>
        <p:nvSpPr>
          <p:cNvPr id="4" name="Slide Number Placeholder 3">
            <a:extLst>
              <a:ext uri="{FF2B5EF4-FFF2-40B4-BE49-F238E27FC236}">
                <a16:creationId xmlns:a16="http://schemas.microsoft.com/office/drawing/2014/main" id="{40315E04-F0AB-B643-8E0F-ADEAB22E9B0F}"/>
              </a:ext>
            </a:extLst>
          </p:cNvPr>
          <p:cNvSpPr>
            <a:spLocks noGrp="1"/>
          </p:cNvSpPr>
          <p:nvPr>
            <p:ph type="sldNum" sz="quarter" idx="10"/>
          </p:nvPr>
        </p:nvSpPr>
        <p:spPr/>
        <p:txBody>
          <a:bodyPr/>
          <a:lstStyle/>
          <a:p>
            <a:fld id="{3FD999D4-B456-9943-89B7-30D56181CE18}" type="slidenum">
              <a:rPr lang="en-US" smtClean="0"/>
              <a:t>15</a:t>
            </a:fld>
            <a:endParaRPr lang="en-US"/>
          </a:p>
        </p:txBody>
      </p:sp>
    </p:spTree>
    <p:extLst>
      <p:ext uri="{BB962C8B-B14F-4D97-AF65-F5344CB8AC3E}">
        <p14:creationId xmlns:p14="http://schemas.microsoft.com/office/powerpoint/2010/main" val="1804730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74009" y="1468189"/>
            <a:ext cx="4541520" cy="3323987"/>
          </a:xfrm>
          <a:prstGeom prst="rect">
            <a:avLst/>
          </a:prstGeom>
        </p:spPr>
        <p:txBody>
          <a:bodyPr wrap="square">
            <a:spAutoFit/>
          </a:bodyPr>
          <a:lstStyle/>
          <a:p>
            <a:r>
              <a:rPr lang="en-US" sz="2400" dirty="0">
                <a:latin typeface="IBM Plex Sans" charset="0"/>
                <a:ea typeface="IBM Plex Sans" charset="0"/>
                <a:cs typeface="IBM Plex Sans" charset="0"/>
              </a:rPr>
              <a:t>Quickly build and deploy </a:t>
            </a:r>
            <a:r>
              <a:rPr lang="en-US" sz="2400" dirty="0" err="1">
                <a:latin typeface="IBM Plex Sans" charset="0"/>
                <a:ea typeface="IBM Plex Sans" charset="0"/>
                <a:cs typeface="IBM Plex Sans" charset="0"/>
              </a:rPr>
              <a:t>chatbots</a:t>
            </a:r>
            <a:r>
              <a:rPr lang="en-US" sz="2400" dirty="0">
                <a:latin typeface="IBM Plex Sans" charset="0"/>
                <a:ea typeface="IBM Plex Sans" charset="0"/>
                <a:cs typeface="IBM Plex Sans" charset="0"/>
              </a:rPr>
              <a:t> and virtual agents across a variety of channels, including mobile devices, messaging platforms, and even robots. </a:t>
            </a:r>
          </a:p>
          <a:p>
            <a:endParaRPr lang="en-US" sz="2600" dirty="0">
              <a:latin typeface="IBM Plex Sans" charset="0"/>
              <a:ea typeface="IBM Plex Sans" charset="0"/>
              <a:cs typeface="IBM Plex Sans" charset="0"/>
            </a:endParaRPr>
          </a:p>
          <a:p>
            <a:r>
              <a:rPr lang="en-US" sz="1600" dirty="0" err="1">
                <a:latin typeface="IBM Plex Sans" charset="0"/>
                <a:ea typeface="IBM Plex Sans" charset="0"/>
                <a:cs typeface="IBM Plex Sans" charset="0"/>
              </a:rPr>
              <a:t>ibm.biz</a:t>
            </a:r>
            <a:r>
              <a:rPr lang="en-US" sz="1600" dirty="0">
                <a:latin typeface="IBM Plex Sans" charset="0"/>
                <a:ea typeface="IBM Plex Sans" charset="0"/>
                <a:cs typeface="IBM Plex Sans" charset="0"/>
              </a:rPr>
              <a:t>/demo-assistant</a:t>
            </a:r>
          </a:p>
          <a:p>
            <a:endParaRPr lang="en-US" sz="2400" dirty="0">
              <a:latin typeface="IBM Plex Sans" charset="0"/>
              <a:ea typeface="IBM Plex Sans" charset="0"/>
              <a:cs typeface="IBM Plex Sans" charset="0"/>
            </a:endParaRPr>
          </a:p>
        </p:txBody>
      </p:sp>
      <p:sp>
        <p:nvSpPr>
          <p:cNvPr id="3" name="Title 2"/>
          <p:cNvSpPr>
            <a:spLocks noGrp="1"/>
          </p:cNvSpPr>
          <p:nvPr>
            <p:ph type="title"/>
          </p:nvPr>
        </p:nvSpPr>
        <p:spPr/>
        <p:txBody>
          <a:bodyPr/>
          <a:lstStyle/>
          <a:p>
            <a:r>
              <a:rPr lang="en-US" dirty="0"/>
              <a:t>Watson Assistant</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892525" y="542544"/>
            <a:ext cx="3994675" cy="6104589"/>
          </a:xfrm>
          <a:prstGeom prst="rect">
            <a:avLst/>
          </a:prstGeom>
        </p:spPr>
      </p:pic>
      <p:grpSp>
        <p:nvGrpSpPr>
          <p:cNvPr id="5" name="Group 4"/>
          <p:cNvGrpSpPr/>
          <p:nvPr/>
        </p:nvGrpSpPr>
        <p:grpSpPr>
          <a:xfrm>
            <a:off x="4213654" y="5115490"/>
            <a:ext cx="3657600" cy="1598698"/>
            <a:chOff x="3562233" y="3475383"/>
            <a:chExt cx="3657600" cy="1598698"/>
          </a:xfrm>
        </p:grpSpPr>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62233" y="4536173"/>
              <a:ext cx="3657600" cy="537908"/>
            </a:xfrm>
            <a:prstGeom prst="rect">
              <a:avLst/>
            </a:prstGeom>
          </p:spPr>
        </p:pic>
        <p:pic>
          <p:nvPicPr>
            <p:cNvPr id="8" name="Picture 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562233" y="3475383"/>
              <a:ext cx="3657600" cy="1290892"/>
            </a:xfrm>
            <a:prstGeom prst="rect">
              <a:avLst/>
            </a:prstGeom>
          </p:spPr>
        </p:pic>
      </p:grpSp>
      <p:sp>
        <p:nvSpPr>
          <p:cNvPr id="2" name="Slide Number Placeholder 1">
            <a:extLst>
              <a:ext uri="{FF2B5EF4-FFF2-40B4-BE49-F238E27FC236}">
                <a16:creationId xmlns:a16="http://schemas.microsoft.com/office/drawing/2014/main" id="{F77163F3-A4C0-7743-A4D8-6DEF6FF3DCE1}"/>
              </a:ext>
            </a:extLst>
          </p:cNvPr>
          <p:cNvSpPr>
            <a:spLocks noGrp="1"/>
          </p:cNvSpPr>
          <p:nvPr>
            <p:ph type="sldNum" sz="quarter" idx="10"/>
          </p:nvPr>
        </p:nvSpPr>
        <p:spPr/>
        <p:txBody>
          <a:bodyPr/>
          <a:lstStyle/>
          <a:p>
            <a:fld id="{3FD999D4-B456-9943-89B7-30D56181CE18}" type="slidenum">
              <a:rPr lang="en-US" smtClean="0"/>
              <a:t>16</a:t>
            </a:fld>
            <a:endParaRPr lang="en-US"/>
          </a:p>
        </p:txBody>
      </p:sp>
    </p:spTree>
    <p:extLst>
      <p:ext uri="{BB962C8B-B14F-4D97-AF65-F5344CB8AC3E}">
        <p14:creationId xmlns:p14="http://schemas.microsoft.com/office/powerpoint/2010/main" val="1831665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52400" y="1447800"/>
            <a:ext cx="4541520" cy="3693319"/>
          </a:xfrm>
          <a:prstGeom prst="rect">
            <a:avLst/>
          </a:prstGeom>
        </p:spPr>
        <p:txBody>
          <a:bodyPr wrap="square">
            <a:spAutoFit/>
          </a:bodyPr>
          <a:lstStyle/>
          <a:p>
            <a:r>
              <a:rPr lang="en-US" sz="2400" dirty="0">
                <a:latin typeface="IBM Plex Sans" charset="0"/>
                <a:ea typeface="IBM Plex Sans" charset="0"/>
                <a:cs typeface="IBM Plex Sans" charset="0"/>
              </a:rPr>
              <a:t>Understand text and natural language to generate synthesized audio output complete with appropriate cadence and intonation. It is available in 13 voices across 7 languages.</a:t>
            </a:r>
          </a:p>
          <a:p>
            <a:endParaRPr lang="en-US" sz="2600" dirty="0">
              <a:latin typeface="IBM Plex Sans" charset="0"/>
              <a:ea typeface="IBM Plex Sans" charset="0"/>
              <a:cs typeface="IBM Plex Sans" charset="0"/>
            </a:endParaRPr>
          </a:p>
          <a:p>
            <a:r>
              <a:rPr lang="en-US" sz="1600" dirty="0" err="1">
                <a:latin typeface="IBM Plex Sans" charset="0"/>
                <a:ea typeface="IBM Plex Sans" charset="0"/>
                <a:cs typeface="IBM Plex Sans" charset="0"/>
              </a:rPr>
              <a:t>ibm.biz</a:t>
            </a:r>
            <a:r>
              <a:rPr lang="en-US" sz="1600" dirty="0">
                <a:latin typeface="IBM Plex Sans" charset="0"/>
                <a:ea typeface="IBM Plex Sans" charset="0"/>
                <a:cs typeface="IBM Plex Sans" charset="0"/>
              </a:rPr>
              <a:t>/demo-text-to-speech</a:t>
            </a:r>
          </a:p>
          <a:p>
            <a:endParaRPr lang="en-US" sz="2400" dirty="0">
              <a:latin typeface="IBM Plex Sans" charset="0"/>
              <a:ea typeface="IBM Plex Sans" charset="0"/>
              <a:cs typeface="IBM Plex Sans" charset="0"/>
            </a:endParaRP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09161" y="834561"/>
            <a:ext cx="7339391" cy="5012267"/>
          </a:xfrm>
          <a:prstGeom prst="rect">
            <a:avLst/>
          </a:prstGeom>
        </p:spPr>
      </p:pic>
      <p:sp>
        <p:nvSpPr>
          <p:cNvPr id="2" name="Title 1"/>
          <p:cNvSpPr>
            <a:spLocks noGrp="1"/>
          </p:cNvSpPr>
          <p:nvPr>
            <p:ph type="title"/>
          </p:nvPr>
        </p:nvSpPr>
        <p:spPr/>
        <p:txBody>
          <a:bodyPr/>
          <a:lstStyle/>
          <a:p>
            <a:r>
              <a:rPr lang="en-US" dirty="0"/>
              <a:t>Text to Speech</a:t>
            </a:r>
          </a:p>
        </p:txBody>
      </p:sp>
      <p:sp>
        <p:nvSpPr>
          <p:cNvPr id="3" name="Slide Number Placeholder 2">
            <a:extLst>
              <a:ext uri="{FF2B5EF4-FFF2-40B4-BE49-F238E27FC236}">
                <a16:creationId xmlns:a16="http://schemas.microsoft.com/office/drawing/2014/main" id="{4596EABD-74C5-2E47-AC80-06980E3B5ED0}"/>
              </a:ext>
            </a:extLst>
          </p:cNvPr>
          <p:cNvSpPr>
            <a:spLocks noGrp="1"/>
          </p:cNvSpPr>
          <p:nvPr>
            <p:ph type="sldNum" sz="quarter" idx="10"/>
          </p:nvPr>
        </p:nvSpPr>
        <p:spPr/>
        <p:txBody>
          <a:bodyPr/>
          <a:lstStyle/>
          <a:p>
            <a:fld id="{3FD999D4-B456-9943-89B7-30D56181CE18}" type="slidenum">
              <a:rPr lang="en-US" smtClean="0"/>
              <a:t>17</a:t>
            </a:fld>
            <a:endParaRPr lang="en-US"/>
          </a:p>
        </p:txBody>
      </p:sp>
    </p:spTree>
    <p:extLst>
      <p:ext uri="{BB962C8B-B14F-4D97-AF65-F5344CB8AC3E}">
        <p14:creationId xmlns:p14="http://schemas.microsoft.com/office/powerpoint/2010/main" val="35220356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31576" y="7465709"/>
            <a:ext cx="4337683" cy="2902934"/>
          </a:xfrm>
          <a:prstGeom prst="rect">
            <a:avLst/>
          </a:prstGeom>
        </p:spPr>
      </p:pic>
      <p:sp>
        <p:nvSpPr>
          <p:cNvPr id="2" name="Title 1">
            <a:extLst>
              <a:ext uri="{FF2B5EF4-FFF2-40B4-BE49-F238E27FC236}">
                <a16:creationId xmlns:a16="http://schemas.microsoft.com/office/drawing/2014/main" id="{65D59283-F4BD-A245-BB0D-2C787B45F729}"/>
              </a:ext>
            </a:extLst>
          </p:cNvPr>
          <p:cNvSpPr>
            <a:spLocks noGrp="1"/>
          </p:cNvSpPr>
          <p:nvPr>
            <p:ph type="title"/>
          </p:nvPr>
        </p:nvSpPr>
        <p:spPr/>
        <p:txBody>
          <a:bodyPr/>
          <a:lstStyle/>
          <a:p>
            <a:r>
              <a:rPr lang="en-US" dirty="0">
                <a:solidFill>
                  <a:prstClr val="black"/>
                </a:solidFill>
                <a:latin typeface="IBM Plex Sans Regular" charset="0"/>
              </a:rPr>
              <a:t>IBM Cloud compute services</a:t>
            </a:r>
            <a:br>
              <a:rPr lang="en-US" b="1" dirty="0">
                <a:solidFill>
                  <a:srgbClr val="305B81"/>
                </a:solidFill>
                <a:latin typeface="IBM Plex Sans" charset="0"/>
                <a:ea typeface="IBM Plex Sans" charset="0"/>
                <a:cs typeface="IBM Plex Sans" charset="0"/>
              </a:rPr>
            </a:br>
            <a:endParaRPr lang="en-US" dirty="0"/>
          </a:p>
        </p:txBody>
      </p:sp>
      <p:pic>
        <p:nvPicPr>
          <p:cNvPr id="3" name="Picture 2">
            <a:extLst>
              <a:ext uri="{FF2B5EF4-FFF2-40B4-BE49-F238E27FC236}">
                <a16:creationId xmlns:a16="http://schemas.microsoft.com/office/drawing/2014/main" id="{89FF88E6-F270-7144-B585-DD6F17601A3F}"/>
              </a:ext>
            </a:extLst>
          </p:cNvPr>
          <p:cNvPicPr>
            <a:picLocks noChangeAspect="1"/>
          </p:cNvPicPr>
          <p:nvPr/>
        </p:nvPicPr>
        <p:blipFill>
          <a:blip r:embed="rId4"/>
          <a:stretch>
            <a:fillRect/>
          </a:stretch>
        </p:blipFill>
        <p:spPr>
          <a:xfrm>
            <a:off x="5497550" y="675863"/>
            <a:ext cx="5948556" cy="2780950"/>
          </a:xfrm>
          <a:prstGeom prst="rect">
            <a:avLst/>
          </a:prstGeom>
        </p:spPr>
      </p:pic>
      <p:sp>
        <p:nvSpPr>
          <p:cNvPr id="7" name="Rectangle 6">
            <a:extLst>
              <a:ext uri="{FF2B5EF4-FFF2-40B4-BE49-F238E27FC236}">
                <a16:creationId xmlns:a16="http://schemas.microsoft.com/office/drawing/2014/main" id="{4FD7D825-1A54-D44F-B82A-665240DCEFB9}"/>
              </a:ext>
            </a:extLst>
          </p:cNvPr>
          <p:cNvSpPr/>
          <p:nvPr/>
        </p:nvSpPr>
        <p:spPr>
          <a:xfrm>
            <a:off x="304800" y="1012989"/>
            <a:ext cx="4944401" cy="2339102"/>
          </a:xfrm>
          <a:prstGeom prst="rect">
            <a:avLst/>
          </a:prstGeom>
        </p:spPr>
        <p:txBody>
          <a:bodyPr wrap="square">
            <a:spAutoFit/>
          </a:bodyPr>
          <a:lstStyle/>
          <a:p>
            <a:r>
              <a:rPr lang="en-US" sz="2600" dirty="0">
                <a:latin typeface="IBM Plex Sans" charset="0"/>
                <a:ea typeface="IBM Plex Sans" charset="0"/>
                <a:cs typeface="IBM Plex Sans" charset="0"/>
              </a:rPr>
              <a:t>Cloud Foundry runtimes</a:t>
            </a:r>
          </a:p>
          <a:p>
            <a:pPr lvl="1"/>
            <a:r>
              <a:rPr lang="en-US" sz="2400" dirty="0">
                <a:solidFill>
                  <a:schemeClr val="bg1"/>
                </a:solidFill>
                <a:latin typeface="IBM Plex Sans" charset="0"/>
                <a:ea typeface="IBM Plex Sans" charset="0"/>
                <a:cs typeface="IBM Plex Sans" charset="0"/>
              </a:rPr>
              <a:t>deploy app </a:t>
            </a:r>
            <a:r>
              <a:rPr lang="en-US" sz="2400" dirty="0">
                <a:solidFill>
                  <a:schemeClr val="accent3"/>
                </a:solidFill>
                <a:latin typeface="IBM Plex Sans" charset="0"/>
                <a:ea typeface="IBM Plex Sans" charset="0"/>
                <a:cs typeface="IBM Plex Sans" charset="0"/>
              </a:rPr>
              <a:t>without</a:t>
            </a:r>
            <a:r>
              <a:rPr lang="en-US" sz="2400" dirty="0">
                <a:latin typeface="IBM Plex Sans" charset="0"/>
                <a:ea typeface="IBM Plex Sans" charset="0"/>
                <a:cs typeface="IBM Plex Sans" charset="0"/>
              </a:rPr>
              <a:t> </a:t>
            </a:r>
            <a:r>
              <a:rPr lang="en-US" sz="2400" dirty="0">
                <a:solidFill>
                  <a:schemeClr val="accent3"/>
                </a:solidFill>
                <a:latin typeface="IBM Plex Sans" charset="0"/>
                <a:ea typeface="IBM Plex Sans" charset="0"/>
                <a:cs typeface="IBM Plex Sans" charset="0"/>
              </a:rPr>
              <a:t>managing</a:t>
            </a:r>
            <a:r>
              <a:rPr lang="en-US" sz="2400" dirty="0">
                <a:latin typeface="IBM Plex Sans" charset="0"/>
                <a:ea typeface="IBM Plex Sans" charset="0"/>
                <a:cs typeface="IBM Plex Sans" charset="0"/>
              </a:rPr>
              <a:t> infrastructure</a:t>
            </a:r>
          </a:p>
          <a:p>
            <a:pPr lvl="1"/>
            <a:endParaRPr lang="en-US" sz="2400" dirty="0">
              <a:latin typeface="IBM Plex Sans" charset="0"/>
              <a:ea typeface="IBM Plex Sans" charset="0"/>
              <a:cs typeface="IBM Plex Sans" charset="0"/>
            </a:endParaRPr>
          </a:p>
          <a:p>
            <a:pPr lvl="1"/>
            <a:r>
              <a:rPr lang="en-US" sz="2400" dirty="0">
                <a:latin typeface="IBM Plex Sans" charset="0"/>
                <a:ea typeface="IBM Plex Sans" charset="0"/>
                <a:cs typeface="IBM Plex Sans" charset="0"/>
              </a:rPr>
              <a:t>Java, </a:t>
            </a:r>
            <a:r>
              <a:rPr lang="en-US" sz="2400" dirty="0" err="1">
                <a:latin typeface="IBM Plex Sans" charset="0"/>
                <a:ea typeface="IBM Plex Sans" charset="0"/>
                <a:cs typeface="IBM Plex Sans" charset="0"/>
              </a:rPr>
              <a:t>Node.js</a:t>
            </a:r>
            <a:r>
              <a:rPr lang="en-US" sz="2400" dirty="0">
                <a:latin typeface="IBM Plex Sans" charset="0"/>
                <a:ea typeface="IBM Plex Sans" charset="0"/>
                <a:cs typeface="IBM Plex Sans" charset="0"/>
              </a:rPr>
              <a:t>, Swift, ASP.NET Core, Python, PHP, Ruby, Go...</a:t>
            </a:r>
          </a:p>
        </p:txBody>
      </p:sp>
      <p:sp>
        <p:nvSpPr>
          <p:cNvPr id="8" name="Rectangle 7">
            <a:extLst>
              <a:ext uri="{FF2B5EF4-FFF2-40B4-BE49-F238E27FC236}">
                <a16:creationId xmlns:a16="http://schemas.microsoft.com/office/drawing/2014/main" id="{5B2D97EC-2239-4344-89AB-589B9C4C10E6}"/>
              </a:ext>
            </a:extLst>
          </p:cNvPr>
          <p:cNvSpPr/>
          <p:nvPr/>
        </p:nvSpPr>
        <p:spPr>
          <a:xfrm>
            <a:off x="304800" y="4118460"/>
            <a:ext cx="4944401" cy="1600438"/>
          </a:xfrm>
          <a:prstGeom prst="rect">
            <a:avLst/>
          </a:prstGeom>
        </p:spPr>
        <p:txBody>
          <a:bodyPr wrap="square">
            <a:spAutoFit/>
          </a:bodyPr>
          <a:lstStyle/>
          <a:p>
            <a:r>
              <a:rPr lang="en-US" sz="2600" dirty="0">
                <a:latin typeface="IBM Plex Sans" charset="0"/>
                <a:ea typeface="IBM Plex Sans" charset="0"/>
                <a:cs typeface="IBM Plex Sans" charset="0"/>
              </a:rPr>
              <a:t>Cloud Functions "</a:t>
            </a:r>
            <a:r>
              <a:rPr lang="en-US" sz="2400" dirty="0" err="1">
                <a:solidFill>
                  <a:schemeClr val="bg1"/>
                </a:solidFill>
                <a:latin typeface="IBM Plex Sans" charset="0"/>
                <a:ea typeface="IBM Plex Sans" charset="0"/>
                <a:cs typeface="IBM Plex Sans" charset="0"/>
              </a:rPr>
              <a:t>serverless</a:t>
            </a:r>
            <a:r>
              <a:rPr lang="en-US" sz="2400" dirty="0">
                <a:solidFill>
                  <a:schemeClr val="bg1"/>
                </a:solidFill>
                <a:latin typeface="IBM Plex Sans" charset="0"/>
                <a:ea typeface="IBM Plex Sans" charset="0"/>
                <a:cs typeface="IBM Plex Sans" charset="0"/>
              </a:rPr>
              <a:t>"</a:t>
            </a:r>
          </a:p>
          <a:p>
            <a:pPr lvl="1"/>
            <a:r>
              <a:rPr lang="en-US" sz="2400" dirty="0">
                <a:solidFill>
                  <a:schemeClr val="bg1"/>
                </a:solidFill>
                <a:latin typeface="IBM Plex Sans" charset="0"/>
                <a:ea typeface="IBM Plex Sans" charset="0"/>
                <a:cs typeface="IBM Plex Sans" charset="0"/>
              </a:rPr>
              <a:t>trigger</a:t>
            </a:r>
            <a:r>
              <a:rPr lang="en-US" sz="2400" dirty="0">
                <a:solidFill>
                  <a:schemeClr val="accent3"/>
                </a:solidFill>
                <a:latin typeface="IBM Plex Sans" charset="0"/>
                <a:ea typeface="IBM Plex Sans" charset="0"/>
                <a:cs typeface="IBM Plex Sans" charset="0"/>
              </a:rPr>
              <a:t> actions </a:t>
            </a:r>
            <a:r>
              <a:rPr lang="en-US" sz="2400" dirty="0">
                <a:latin typeface="IBM Plex Sans" charset="0"/>
                <a:ea typeface="IBM Plex Sans" charset="0"/>
                <a:cs typeface="IBM Plex Sans" charset="0"/>
              </a:rPr>
              <a:t>from </a:t>
            </a:r>
            <a:r>
              <a:rPr lang="en-US" sz="2400" dirty="0">
                <a:solidFill>
                  <a:schemeClr val="accent3"/>
                </a:solidFill>
                <a:latin typeface="IBM Plex Sans" charset="0"/>
                <a:ea typeface="IBM Plex Sans" charset="0"/>
                <a:cs typeface="IBM Plex Sans" charset="0"/>
              </a:rPr>
              <a:t>events</a:t>
            </a:r>
          </a:p>
          <a:p>
            <a:pPr lvl="1"/>
            <a:r>
              <a:rPr lang="en-US" sz="2400" dirty="0">
                <a:solidFill>
                  <a:schemeClr val="accent3"/>
                </a:solidFill>
                <a:latin typeface="IBM Plex Sans" charset="0"/>
                <a:ea typeface="IBM Plex Sans" charset="0"/>
                <a:cs typeface="IBM Plex Sans" charset="0"/>
              </a:rPr>
              <a:t>or </a:t>
            </a:r>
            <a:r>
              <a:rPr lang="en-US" sz="2400" dirty="0">
                <a:solidFill>
                  <a:schemeClr val="bg1"/>
                </a:solidFill>
                <a:latin typeface="IBM Plex Sans" charset="0"/>
                <a:ea typeface="IBM Plex Sans" charset="0"/>
                <a:cs typeface="IBM Plex Sans" charset="0"/>
              </a:rPr>
              <a:t>REST API calls</a:t>
            </a:r>
            <a:endParaRPr lang="en-US" sz="2400" dirty="0">
              <a:solidFill>
                <a:schemeClr val="accent3"/>
              </a:solidFill>
              <a:latin typeface="IBM Plex Sans" charset="0"/>
              <a:ea typeface="IBM Plex Sans" charset="0"/>
              <a:cs typeface="IBM Plex Sans" charset="0"/>
            </a:endParaRPr>
          </a:p>
          <a:p>
            <a:pPr lvl="1"/>
            <a:endParaRPr lang="en-US" sz="2400" dirty="0">
              <a:latin typeface="IBM Plex Sans" charset="0"/>
              <a:ea typeface="IBM Plex Sans" charset="0"/>
              <a:cs typeface="IBM Plex Sans" charset="0"/>
            </a:endParaRPr>
          </a:p>
        </p:txBody>
      </p:sp>
      <p:pic>
        <p:nvPicPr>
          <p:cNvPr id="4" name="Picture 3">
            <a:extLst>
              <a:ext uri="{FF2B5EF4-FFF2-40B4-BE49-F238E27FC236}">
                <a16:creationId xmlns:a16="http://schemas.microsoft.com/office/drawing/2014/main" id="{4CFA0D4E-C830-8A4F-A5B5-C1E32541267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23824" y="4118460"/>
            <a:ext cx="3935468" cy="2356916"/>
          </a:xfrm>
          <a:prstGeom prst="rect">
            <a:avLst/>
          </a:prstGeom>
        </p:spPr>
      </p:pic>
      <p:cxnSp>
        <p:nvCxnSpPr>
          <p:cNvPr id="11" name="Straight Connector 10">
            <a:extLst>
              <a:ext uri="{FF2B5EF4-FFF2-40B4-BE49-F238E27FC236}">
                <a16:creationId xmlns:a16="http://schemas.microsoft.com/office/drawing/2014/main" id="{51568AAC-2097-FC43-91EA-C9B92F063A07}"/>
              </a:ext>
            </a:extLst>
          </p:cNvPr>
          <p:cNvCxnSpPr>
            <a:cxnSpLocks/>
          </p:cNvCxnSpPr>
          <p:nvPr/>
        </p:nvCxnSpPr>
        <p:spPr>
          <a:xfrm>
            <a:off x="304800" y="3646449"/>
            <a:ext cx="11141306" cy="0"/>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sp>
        <p:nvSpPr>
          <p:cNvPr id="5" name="Slide Number Placeholder 4">
            <a:extLst>
              <a:ext uri="{FF2B5EF4-FFF2-40B4-BE49-F238E27FC236}">
                <a16:creationId xmlns:a16="http://schemas.microsoft.com/office/drawing/2014/main" id="{D5E37D5B-3C06-5545-BDE2-F563ED5C35B0}"/>
              </a:ext>
            </a:extLst>
          </p:cNvPr>
          <p:cNvSpPr>
            <a:spLocks noGrp="1"/>
          </p:cNvSpPr>
          <p:nvPr>
            <p:ph type="sldNum" sz="quarter" idx="10"/>
          </p:nvPr>
        </p:nvSpPr>
        <p:spPr/>
        <p:txBody>
          <a:bodyPr/>
          <a:lstStyle/>
          <a:p>
            <a:fld id="{3FD999D4-B456-9943-89B7-30D56181CE18}" type="slidenum">
              <a:rPr lang="en-US" smtClean="0"/>
              <a:t>18</a:t>
            </a:fld>
            <a:endParaRPr lang="en-US"/>
          </a:p>
        </p:txBody>
      </p:sp>
    </p:spTree>
    <p:extLst>
      <p:ext uri="{BB962C8B-B14F-4D97-AF65-F5344CB8AC3E}">
        <p14:creationId xmlns:p14="http://schemas.microsoft.com/office/powerpoint/2010/main" val="2568355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31576" y="7465709"/>
            <a:ext cx="4337683" cy="2902934"/>
          </a:xfrm>
          <a:prstGeom prst="rect">
            <a:avLst/>
          </a:prstGeom>
        </p:spPr>
      </p:pic>
      <p:sp>
        <p:nvSpPr>
          <p:cNvPr id="2" name="Title 1">
            <a:extLst>
              <a:ext uri="{FF2B5EF4-FFF2-40B4-BE49-F238E27FC236}">
                <a16:creationId xmlns:a16="http://schemas.microsoft.com/office/drawing/2014/main" id="{65D59283-F4BD-A245-BB0D-2C787B45F729}"/>
              </a:ext>
            </a:extLst>
          </p:cNvPr>
          <p:cNvSpPr>
            <a:spLocks noGrp="1"/>
          </p:cNvSpPr>
          <p:nvPr>
            <p:ph type="title"/>
          </p:nvPr>
        </p:nvSpPr>
        <p:spPr/>
        <p:txBody>
          <a:bodyPr/>
          <a:lstStyle/>
          <a:p>
            <a:r>
              <a:rPr lang="en-US" dirty="0">
                <a:solidFill>
                  <a:prstClr val="black"/>
                </a:solidFill>
                <a:latin typeface="IBM Plex Sans Regular" charset="0"/>
              </a:rPr>
              <a:t>IBM Cloud compute services </a:t>
            </a:r>
            <a:br>
              <a:rPr lang="en-US" b="1" dirty="0">
                <a:solidFill>
                  <a:srgbClr val="305B81"/>
                </a:solidFill>
                <a:latin typeface="IBM Plex Sans" charset="0"/>
                <a:ea typeface="IBM Plex Sans" charset="0"/>
                <a:cs typeface="IBM Plex Sans" charset="0"/>
              </a:rPr>
            </a:br>
            <a:endParaRPr lang="en-US" dirty="0"/>
          </a:p>
        </p:txBody>
      </p:sp>
      <p:sp>
        <p:nvSpPr>
          <p:cNvPr id="7" name="Rectangle 6">
            <a:extLst>
              <a:ext uri="{FF2B5EF4-FFF2-40B4-BE49-F238E27FC236}">
                <a16:creationId xmlns:a16="http://schemas.microsoft.com/office/drawing/2014/main" id="{4FD7D825-1A54-D44F-B82A-665240DCEFB9}"/>
              </a:ext>
            </a:extLst>
          </p:cNvPr>
          <p:cNvSpPr/>
          <p:nvPr/>
        </p:nvSpPr>
        <p:spPr>
          <a:xfrm>
            <a:off x="304800" y="1012989"/>
            <a:ext cx="4944401" cy="2708434"/>
          </a:xfrm>
          <a:prstGeom prst="rect">
            <a:avLst/>
          </a:prstGeom>
        </p:spPr>
        <p:txBody>
          <a:bodyPr wrap="square">
            <a:spAutoFit/>
          </a:bodyPr>
          <a:lstStyle/>
          <a:p>
            <a:r>
              <a:rPr lang="en-US" sz="2600" dirty="0">
                <a:latin typeface="IBM Plex Sans" charset="0"/>
                <a:ea typeface="IBM Plex Sans" charset="0"/>
                <a:cs typeface="IBM Plex Sans" charset="0"/>
              </a:rPr>
              <a:t>Kubernetes clusters</a:t>
            </a:r>
          </a:p>
          <a:p>
            <a:pPr lvl="1"/>
            <a:r>
              <a:rPr lang="en-US" sz="2400" dirty="0">
                <a:solidFill>
                  <a:schemeClr val="bg1"/>
                </a:solidFill>
                <a:latin typeface="IBM Plex Sans" charset="0"/>
                <a:ea typeface="IBM Plex Sans" charset="0"/>
                <a:cs typeface="IBM Plex Sans" charset="0"/>
              </a:rPr>
              <a:t>Run scalable container applications </a:t>
            </a:r>
            <a:r>
              <a:rPr lang="en-US" sz="2400" dirty="0">
                <a:solidFill>
                  <a:schemeClr val="accent3"/>
                </a:solidFill>
                <a:latin typeface="IBM Plex Sans" charset="0"/>
                <a:ea typeface="IBM Plex Sans" charset="0"/>
                <a:cs typeface="IBM Plex Sans" charset="0"/>
              </a:rPr>
              <a:t>without</a:t>
            </a:r>
            <a:r>
              <a:rPr lang="en-US" sz="2400" dirty="0">
                <a:latin typeface="IBM Plex Sans" charset="0"/>
                <a:ea typeface="IBM Plex Sans" charset="0"/>
                <a:cs typeface="IBM Plex Sans" charset="0"/>
              </a:rPr>
              <a:t> </a:t>
            </a:r>
            <a:r>
              <a:rPr lang="en-US" sz="2400" dirty="0">
                <a:solidFill>
                  <a:schemeClr val="accent3"/>
                </a:solidFill>
                <a:latin typeface="IBM Plex Sans" charset="0"/>
                <a:ea typeface="IBM Plex Sans" charset="0"/>
                <a:cs typeface="IBM Plex Sans" charset="0"/>
              </a:rPr>
              <a:t>managing</a:t>
            </a:r>
            <a:r>
              <a:rPr lang="en-US" sz="2400" dirty="0">
                <a:latin typeface="IBM Plex Sans" charset="0"/>
                <a:ea typeface="IBM Plex Sans" charset="0"/>
                <a:cs typeface="IBM Plex Sans" charset="0"/>
              </a:rPr>
              <a:t> infrastructure</a:t>
            </a:r>
          </a:p>
          <a:p>
            <a:pPr lvl="1"/>
            <a:endParaRPr lang="en-US" dirty="0">
              <a:latin typeface="IBM Plex Sans" charset="0"/>
              <a:ea typeface="IBM Plex Sans" charset="0"/>
              <a:cs typeface="IBM Plex Sans" charset="0"/>
            </a:endParaRPr>
          </a:p>
          <a:p>
            <a:pPr lvl="1"/>
            <a:r>
              <a:rPr lang="en-US" sz="2400" dirty="0">
                <a:latin typeface="IBM Plex Sans" charset="0"/>
                <a:ea typeface="IBM Plex Sans" charset="0"/>
                <a:cs typeface="IBM Plex Sans" charset="0"/>
              </a:rPr>
              <a:t>Connect with </a:t>
            </a:r>
            <a:r>
              <a:rPr lang="en-US" sz="2400" dirty="0">
                <a:solidFill>
                  <a:schemeClr val="accent3"/>
                </a:solidFill>
                <a:latin typeface="IBM Plex Sans" charset="0"/>
                <a:ea typeface="IBM Plex Sans" charset="0"/>
                <a:cs typeface="IBM Plex Sans" charset="0"/>
              </a:rPr>
              <a:t>over 170 </a:t>
            </a:r>
            <a:r>
              <a:rPr lang="en-US" sz="2400" dirty="0">
                <a:latin typeface="IBM Plex Sans" charset="0"/>
                <a:ea typeface="IBM Plex Sans" charset="0"/>
                <a:cs typeface="IBM Plex Sans" charset="0"/>
              </a:rPr>
              <a:t>IBM and third-party services</a:t>
            </a:r>
          </a:p>
        </p:txBody>
      </p:sp>
      <p:sp>
        <p:nvSpPr>
          <p:cNvPr id="8" name="Rectangle 7">
            <a:extLst>
              <a:ext uri="{FF2B5EF4-FFF2-40B4-BE49-F238E27FC236}">
                <a16:creationId xmlns:a16="http://schemas.microsoft.com/office/drawing/2014/main" id="{5B2D97EC-2239-4344-89AB-589B9C4C10E6}"/>
              </a:ext>
            </a:extLst>
          </p:cNvPr>
          <p:cNvSpPr/>
          <p:nvPr/>
        </p:nvSpPr>
        <p:spPr>
          <a:xfrm>
            <a:off x="304800" y="3907675"/>
            <a:ext cx="4944401" cy="2416046"/>
          </a:xfrm>
          <a:prstGeom prst="rect">
            <a:avLst/>
          </a:prstGeom>
        </p:spPr>
        <p:txBody>
          <a:bodyPr wrap="square">
            <a:spAutoFit/>
          </a:bodyPr>
          <a:lstStyle/>
          <a:p>
            <a:r>
              <a:rPr lang="en-US" sz="2600" dirty="0">
                <a:latin typeface="IBM Plex Sans" charset="0"/>
                <a:ea typeface="IBM Plex Sans" charset="0"/>
                <a:cs typeface="IBM Plex Sans" charset="0"/>
              </a:rPr>
              <a:t>Cloud Infrastructure</a:t>
            </a:r>
            <a:endParaRPr lang="en-US" sz="2400" dirty="0">
              <a:solidFill>
                <a:schemeClr val="bg1"/>
              </a:solidFill>
              <a:latin typeface="IBM Plex Sans" charset="0"/>
              <a:ea typeface="IBM Plex Sans" charset="0"/>
              <a:cs typeface="IBM Plex Sans" charset="0"/>
            </a:endParaRPr>
          </a:p>
          <a:p>
            <a:pPr lvl="1"/>
            <a:r>
              <a:rPr lang="en-US" sz="2400" dirty="0">
                <a:solidFill>
                  <a:schemeClr val="bg1"/>
                </a:solidFill>
                <a:latin typeface="IBM Plex Sans" charset="0"/>
                <a:ea typeface="IBM Plex Sans" charset="0"/>
                <a:cs typeface="IBM Plex Sans" charset="0"/>
              </a:rPr>
              <a:t>Bare Metal and Virtual Servers with scalable, </a:t>
            </a:r>
            <a:r>
              <a:rPr lang="en-US" sz="2400" dirty="0">
                <a:solidFill>
                  <a:schemeClr val="accent3"/>
                </a:solidFill>
                <a:latin typeface="IBM Plex Sans" charset="0"/>
                <a:ea typeface="IBM Plex Sans" charset="0"/>
                <a:cs typeface="IBM Plex Sans" charset="0"/>
              </a:rPr>
              <a:t>dedicated core </a:t>
            </a:r>
            <a:r>
              <a:rPr lang="en-US" sz="2400" dirty="0">
                <a:solidFill>
                  <a:schemeClr val="bg1"/>
                </a:solidFill>
                <a:latin typeface="IBM Plex Sans" charset="0"/>
                <a:ea typeface="IBM Plex Sans" charset="0"/>
                <a:cs typeface="IBM Plex Sans" charset="0"/>
              </a:rPr>
              <a:t>and </a:t>
            </a:r>
            <a:r>
              <a:rPr lang="en-US" sz="2400" dirty="0">
                <a:solidFill>
                  <a:schemeClr val="accent3"/>
                </a:solidFill>
                <a:latin typeface="IBM Plex Sans" charset="0"/>
                <a:ea typeface="IBM Plex Sans" charset="0"/>
                <a:cs typeface="IBM Plex Sans" charset="0"/>
              </a:rPr>
              <a:t>memory </a:t>
            </a:r>
            <a:r>
              <a:rPr lang="en-US" sz="2400" dirty="0">
                <a:solidFill>
                  <a:schemeClr val="bg1"/>
                </a:solidFill>
                <a:latin typeface="IBM Plex Sans" charset="0"/>
                <a:ea typeface="IBM Plex Sans" charset="0"/>
                <a:cs typeface="IBM Plex Sans" charset="0"/>
              </a:rPr>
              <a:t>allocations</a:t>
            </a:r>
          </a:p>
          <a:p>
            <a:pPr lvl="1">
              <a:spcBef>
                <a:spcPts val="600"/>
              </a:spcBef>
            </a:pPr>
            <a:r>
              <a:rPr lang="en-US" sz="2400" dirty="0">
                <a:solidFill>
                  <a:schemeClr val="bg1"/>
                </a:solidFill>
                <a:latin typeface="IBM Plex Sans" charset="0"/>
                <a:ea typeface="IBM Plex Sans" charset="0"/>
                <a:cs typeface="IBM Plex Sans" charset="0"/>
              </a:rPr>
              <a:t>Storage and networking services you </a:t>
            </a:r>
            <a:r>
              <a:rPr lang="en-US" sz="2400" dirty="0">
                <a:solidFill>
                  <a:schemeClr val="accent3"/>
                </a:solidFill>
                <a:latin typeface="IBM Plex Sans" charset="0"/>
                <a:ea typeface="IBM Plex Sans" charset="0"/>
                <a:cs typeface="IBM Plex Sans" charset="0"/>
              </a:rPr>
              <a:t>control</a:t>
            </a:r>
          </a:p>
        </p:txBody>
      </p:sp>
      <p:sp>
        <p:nvSpPr>
          <p:cNvPr id="5" name="Slide Number Placeholder 4">
            <a:extLst>
              <a:ext uri="{FF2B5EF4-FFF2-40B4-BE49-F238E27FC236}">
                <a16:creationId xmlns:a16="http://schemas.microsoft.com/office/drawing/2014/main" id="{D5E37D5B-3C06-5545-BDE2-F563ED5C35B0}"/>
              </a:ext>
            </a:extLst>
          </p:cNvPr>
          <p:cNvSpPr>
            <a:spLocks noGrp="1"/>
          </p:cNvSpPr>
          <p:nvPr>
            <p:ph type="sldNum" sz="quarter" idx="10"/>
          </p:nvPr>
        </p:nvSpPr>
        <p:spPr/>
        <p:txBody>
          <a:bodyPr/>
          <a:lstStyle/>
          <a:p>
            <a:fld id="{3FD999D4-B456-9943-89B7-30D56181CE18}" type="slidenum">
              <a:rPr lang="en-US" smtClean="0"/>
              <a:t>19</a:t>
            </a:fld>
            <a:endParaRPr lang="en-US"/>
          </a:p>
        </p:txBody>
      </p:sp>
      <p:pic>
        <p:nvPicPr>
          <p:cNvPr id="6" name="Picture 5">
            <a:extLst>
              <a:ext uri="{FF2B5EF4-FFF2-40B4-BE49-F238E27FC236}">
                <a16:creationId xmlns:a16="http://schemas.microsoft.com/office/drawing/2014/main" id="{EB38680A-9FBC-1A40-AC4B-BA50EB841AFC}"/>
              </a:ext>
            </a:extLst>
          </p:cNvPr>
          <p:cNvPicPr>
            <a:picLocks noChangeAspect="1"/>
          </p:cNvPicPr>
          <p:nvPr/>
        </p:nvPicPr>
        <p:blipFill>
          <a:blip r:embed="rId4"/>
          <a:stretch>
            <a:fillRect/>
          </a:stretch>
        </p:blipFill>
        <p:spPr>
          <a:xfrm>
            <a:off x="5667233" y="522223"/>
            <a:ext cx="6053193" cy="2829868"/>
          </a:xfrm>
          <a:prstGeom prst="rect">
            <a:avLst/>
          </a:prstGeom>
        </p:spPr>
      </p:pic>
      <p:pic>
        <p:nvPicPr>
          <p:cNvPr id="9" name="Picture 8">
            <a:extLst>
              <a:ext uri="{FF2B5EF4-FFF2-40B4-BE49-F238E27FC236}">
                <a16:creationId xmlns:a16="http://schemas.microsoft.com/office/drawing/2014/main" id="{5DB497BD-F17A-9E49-A3E5-3F52D0BE357D}"/>
              </a:ext>
            </a:extLst>
          </p:cNvPr>
          <p:cNvPicPr>
            <a:picLocks noChangeAspect="1"/>
          </p:cNvPicPr>
          <p:nvPr/>
        </p:nvPicPr>
        <p:blipFill>
          <a:blip r:embed="rId5"/>
          <a:stretch>
            <a:fillRect/>
          </a:stretch>
        </p:blipFill>
        <p:spPr>
          <a:xfrm>
            <a:off x="5249201" y="3832702"/>
            <a:ext cx="6471226" cy="3025298"/>
          </a:xfrm>
          <a:prstGeom prst="rect">
            <a:avLst/>
          </a:prstGeom>
        </p:spPr>
      </p:pic>
      <p:cxnSp>
        <p:nvCxnSpPr>
          <p:cNvPr id="11" name="Straight Connector 10">
            <a:extLst>
              <a:ext uri="{FF2B5EF4-FFF2-40B4-BE49-F238E27FC236}">
                <a16:creationId xmlns:a16="http://schemas.microsoft.com/office/drawing/2014/main" id="{51568AAC-2097-FC43-91EA-C9B92F063A07}"/>
              </a:ext>
            </a:extLst>
          </p:cNvPr>
          <p:cNvCxnSpPr>
            <a:cxnSpLocks/>
          </p:cNvCxnSpPr>
          <p:nvPr/>
        </p:nvCxnSpPr>
        <p:spPr>
          <a:xfrm>
            <a:off x="304800" y="3646449"/>
            <a:ext cx="11141306" cy="0"/>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63659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897357-01BF-064F-831A-B65403E8EFA2}"/>
              </a:ext>
            </a:extLst>
          </p:cNvPr>
          <p:cNvSpPr>
            <a:spLocks noGrp="1"/>
          </p:cNvSpPr>
          <p:nvPr>
            <p:ph type="title"/>
          </p:nvPr>
        </p:nvSpPr>
        <p:spPr/>
        <p:txBody>
          <a:bodyPr/>
          <a:lstStyle/>
          <a:p>
            <a:r>
              <a:rPr lang="en-US" b="1" dirty="0">
                <a:solidFill>
                  <a:schemeClr val="bg1"/>
                </a:solidFill>
                <a:latin typeface="+mn-lt"/>
              </a:rPr>
              <a:t> </a:t>
            </a:r>
          </a:p>
        </p:txBody>
      </p:sp>
      <p:sp>
        <p:nvSpPr>
          <p:cNvPr id="2" name="Slide Number Placeholder 1">
            <a:extLst>
              <a:ext uri="{FF2B5EF4-FFF2-40B4-BE49-F238E27FC236}">
                <a16:creationId xmlns:a16="http://schemas.microsoft.com/office/drawing/2014/main" id="{CA011455-1C3D-384D-B2AD-9A7F84AE29BF}"/>
              </a:ext>
            </a:extLst>
          </p:cNvPr>
          <p:cNvSpPr>
            <a:spLocks noGrp="1"/>
          </p:cNvSpPr>
          <p:nvPr>
            <p:ph type="sldNum" sz="quarter" idx="11"/>
          </p:nvPr>
        </p:nvSpPr>
        <p:spPr/>
        <p:txBody>
          <a:bodyPr/>
          <a:lstStyle/>
          <a:p>
            <a:fld id="{3FD999D4-B456-9943-89B7-30D56181CE18}" type="slidenum">
              <a:rPr lang="en-US" smtClean="0">
                <a:solidFill>
                  <a:schemeClr val="bg1"/>
                </a:solidFill>
              </a:rPr>
              <a:t>2</a:t>
            </a:fld>
            <a:endParaRPr lang="en-US">
              <a:solidFill>
                <a:schemeClr val="bg1"/>
              </a:solidFill>
            </a:endParaRPr>
          </a:p>
        </p:txBody>
      </p:sp>
      <p:sp>
        <p:nvSpPr>
          <p:cNvPr id="7" name="TextBox 6">
            <a:extLst>
              <a:ext uri="{FF2B5EF4-FFF2-40B4-BE49-F238E27FC236}">
                <a16:creationId xmlns:a16="http://schemas.microsoft.com/office/drawing/2014/main" id="{785254F8-DAA2-7649-9D0F-81BC331E7782}"/>
              </a:ext>
            </a:extLst>
          </p:cNvPr>
          <p:cNvSpPr txBox="1"/>
          <p:nvPr/>
        </p:nvSpPr>
        <p:spPr>
          <a:xfrm>
            <a:off x="1063320" y="1274163"/>
            <a:ext cx="6668813" cy="4216539"/>
          </a:xfrm>
          <a:prstGeom prst="rect">
            <a:avLst/>
          </a:prstGeom>
          <a:noFill/>
        </p:spPr>
        <p:txBody>
          <a:bodyPr wrap="none" rtlCol="0">
            <a:spAutoFit/>
          </a:bodyPr>
          <a:lstStyle/>
          <a:p>
            <a:pPr marL="285750" indent="-285750">
              <a:spcAft>
                <a:spcPts val="2400"/>
              </a:spcAft>
              <a:buFont typeface="Arial" panose="020B0604020202020204" pitchFamily="34" charset="0"/>
              <a:buChar char="•"/>
            </a:pPr>
            <a:r>
              <a:rPr lang="en-US" sz="2800" dirty="0">
                <a:solidFill>
                  <a:schemeClr val="bg1"/>
                </a:solidFill>
              </a:rPr>
              <a:t>Introductions and Logistics</a:t>
            </a:r>
          </a:p>
          <a:p>
            <a:pPr marL="285750" indent="-285750">
              <a:spcAft>
                <a:spcPts val="2400"/>
              </a:spcAft>
              <a:buFont typeface="Arial" panose="020B0604020202020204" pitchFamily="34" charset="0"/>
              <a:buChar char="•"/>
            </a:pPr>
            <a:r>
              <a:rPr lang="en-US" sz="2800" dirty="0">
                <a:solidFill>
                  <a:schemeClr val="bg1"/>
                </a:solidFill>
              </a:rPr>
              <a:t>What is Call for Code?</a:t>
            </a:r>
          </a:p>
          <a:p>
            <a:pPr marL="285750" indent="-285750">
              <a:spcAft>
                <a:spcPts val="2400"/>
              </a:spcAft>
              <a:buFont typeface="Arial" panose="020B0604020202020204" pitchFamily="34" charset="0"/>
              <a:buChar char="•"/>
            </a:pPr>
            <a:r>
              <a:rPr lang="en-US" sz="2800" dirty="0">
                <a:solidFill>
                  <a:schemeClr val="bg1"/>
                </a:solidFill>
              </a:rPr>
              <a:t>Use Cases and Code Pattern examples</a:t>
            </a:r>
          </a:p>
          <a:p>
            <a:pPr marL="285750" indent="-285750">
              <a:spcAft>
                <a:spcPts val="2400"/>
              </a:spcAft>
              <a:buFont typeface="Arial" panose="020B0604020202020204" pitchFamily="34" charset="0"/>
              <a:buChar char="•"/>
            </a:pPr>
            <a:r>
              <a:rPr lang="en-US" sz="2800" dirty="0">
                <a:solidFill>
                  <a:schemeClr val="bg1"/>
                </a:solidFill>
              </a:rPr>
              <a:t>Watson APIs and IBM Cloud</a:t>
            </a:r>
          </a:p>
          <a:p>
            <a:pPr marL="285750" indent="-285750">
              <a:spcAft>
                <a:spcPts val="2400"/>
              </a:spcAft>
              <a:buFont typeface="Arial" panose="020B0604020202020204" pitchFamily="34" charset="0"/>
              <a:buChar char="•"/>
            </a:pPr>
            <a:r>
              <a:rPr lang="en-US" sz="2800" dirty="0">
                <a:solidFill>
                  <a:schemeClr val="bg1"/>
                </a:solidFill>
              </a:rPr>
              <a:t>Submissions and Judging</a:t>
            </a:r>
          </a:p>
          <a:p>
            <a:pPr marL="285750" indent="-285750">
              <a:buFont typeface="Arial" panose="020B0604020202020204" pitchFamily="34" charset="0"/>
              <a:buChar char="•"/>
            </a:pPr>
            <a:endParaRPr lang="en-US" sz="2800" dirty="0">
              <a:solidFill>
                <a:schemeClr val="bg1"/>
              </a:solidFill>
            </a:endParaRPr>
          </a:p>
        </p:txBody>
      </p:sp>
    </p:spTree>
    <p:extLst>
      <p:ext uri="{BB962C8B-B14F-4D97-AF65-F5344CB8AC3E}">
        <p14:creationId xmlns:p14="http://schemas.microsoft.com/office/powerpoint/2010/main" val="1819875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74009" y="1468189"/>
            <a:ext cx="4541520" cy="3816429"/>
          </a:xfrm>
          <a:prstGeom prst="rect">
            <a:avLst/>
          </a:prstGeom>
        </p:spPr>
        <p:txBody>
          <a:bodyPr wrap="square">
            <a:spAutoFit/>
          </a:bodyPr>
          <a:lstStyle/>
          <a:p>
            <a:r>
              <a:rPr lang="en-US" sz="2400" dirty="0">
                <a:latin typeface="IBM Plex Sans" charset="0"/>
                <a:ea typeface="IBM Plex Sans" charset="0"/>
                <a:cs typeface="IBM Plex Sans" charset="0"/>
              </a:rPr>
              <a:t>Quickly build flow-based applications handling sensor events</a:t>
            </a:r>
          </a:p>
          <a:p>
            <a:endParaRPr lang="en-US" sz="2600" dirty="0">
              <a:latin typeface="IBM Plex Sans" charset="0"/>
              <a:ea typeface="IBM Plex Sans" charset="0"/>
              <a:cs typeface="IBM Plex Sans" charset="0"/>
            </a:endParaRPr>
          </a:p>
          <a:p>
            <a:r>
              <a:rPr lang="en-US" sz="2400" dirty="0">
                <a:latin typeface="IBM Plex Sans" charset="0"/>
                <a:ea typeface="IBM Plex Sans" charset="0"/>
                <a:cs typeface="IBM Plex Sans" charset="0"/>
              </a:rPr>
              <a:t>IoT device input / output nodes</a:t>
            </a:r>
          </a:p>
          <a:p>
            <a:endParaRPr lang="en-US" sz="2400" dirty="0">
              <a:latin typeface="IBM Plex Sans" charset="0"/>
              <a:ea typeface="IBM Plex Sans" charset="0"/>
              <a:cs typeface="IBM Plex Sans" charset="0"/>
            </a:endParaRPr>
          </a:p>
          <a:p>
            <a:endParaRPr lang="en-US" sz="2400" dirty="0">
              <a:latin typeface="IBM Plex Sans" charset="0"/>
              <a:ea typeface="IBM Plex Sans" charset="0"/>
              <a:cs typeface="IBM Plex Sans" charset="0"/>
            </a:endParaRPr>
          </a:p>
          <a:p>
            <a:endParaRPr lang="en-US" sz="2400" dirty="0">
              <a:latin typeface="IBM Plex Sans" charset="0"/>
              <a:ea typeface="IBM Plex Sans" charset="0"/>
              <a:cs typeface="IBM Plex Sans" charset="0"/>
            </a:endParaRPr>
          </a:p>
          <a:p>
            <a:endParaRPr lang="en-US" sz="2400" dirty="0">
              <a:latin typeface="IBM Plex Sans" charset="0"/>
              <a:ea typeface="IBM Plex Sans" charset="0"/>
              <a:cs typeface="IBM Plex Sans" charset="0"/>
            </a:endParaRPr>
          </a:p>
          <a:p>
            <a:r>
              <a:rPr lang="en-US" sz="2400" dirty="0">
                <a:latin typeface="IBM Plex Sans" charset="0"/>
                <a:ea typeface="IBM Plex Sans" charset="0"/>
                <a:cs typeface="IBM Plex Sans" charset="0"/>
              </a:rPr>
              <a:t>And Watson nodes</a:t>
            </a:r>
          </a:p>
        </p:txBody>
      </p:sp>
      <p:sp>
        <p:nvSpPr>
          <p:cNvPr id="3" name="Title 2"/>
          <p:cNvSpPr>
            <a:spLocks noGrp="1"/>
          </p:cNvSpPr>
          <p:nvPr>
            <p:ph type="title"/>
          </p:nvPr>
        </p:nvSpPr>
        <p:spPr/>
        <p:txBody>
          <a:bodyPr/>
          <a:lstStyle/>
          <a:p>
            <a:r>
              <a:rPr lang="en-US" dirty="0"/>
              <a:t>Watson IoT and Node-RED</a:t>
            </a:r>
          </a:p>
        </p:txBody>
      </p:sp>
      <p:pic>
        <p:nvPicPr>
          <p:cNvPr id="9" name="Picture 8">
            <a:extLst>
              <a:ext uri="{FF2B5EF4-FFF2-40B4-BE49-F238E27FC236}">
                <a16:creationId xmlns:a16="http://schemas.microsoft.com/office/drawing/2014/main" id="{10F266AF-9C76-244A-A41F-817A1543808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91996" y="753990"/>
            <a:ext cx="6561750" cy="3618076"/>
          </a:xfrm>
          <a:prstGeom prst="rect">
            <a:avLst/>
          </a:prstGeom>
        </p:spPr>
      </p:pic>
      <p:pic>
        <p:nvPicPr>
          <p:cNvPr id="12" name="Picture 11">
            <a:extLst>
              <a:ext uri="{FF2B5EF4-FFF2-40B4-BE49-F238E27FC236}">
                <a16:creationId xmlns:a16="http://schemas.microsoft.com/office/drawing/2014/main" id="{D9E6B42D-BAF6-AF49-B16F-DCDD57DF363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2374" y="3564774"/>
            <a:ext cx="1816100" cy="533400"/>
          </a:xfrm>
          <a:prstGeom prst="rect">
            <a:avLst/>
          </a:prstGeom>
        </p:spPr>
      </p:pic>
      <p:pic>
        <p:nvPicPr>
          <p:cNvPr id="13" name="Picture 12">
            <a:extLst>
              <a:ext uri="{FF2B5EF4-FFF2-40B4-BE49-F238E27FC236}">
                <a16:creationId xmlns:a16="http://schemas.microsoft.com/office/drawing/2014/main" id="{0976A8AA-2CD1-454E-9AA4-D770654C829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36763" y="3561069"/>
            <a:ext cx="1778000" cy="546100"/>
          </a:xfrm>
          <a:prstGeom prst="rect">
            <a:avLst/>
          </a:prstGeom>
        </p:spPr>
      </p:pic>
      <p:pic>
        <p:nvPicPr>
          <p:cNvPr id="14" name="Picture 13">
            <a:extLst>
              <a:ext uri="{FF2B5EF4-FFF2-40B4-BE49-F238E27FC236}">
                <a16:creationId xmlns:a16="http://schemas.microsoft.com/office/drawing/2014/main" id="{0D16F670-47D1-9542-A0DF-41469939825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048000" y="4946593"/>
            <a:ext cx="1294689" cy="1359422"/>
          </a:xfrm>
          <a:prstGeom prst="rect">
            <a:avLst/>
          </a:prstGeom>
        </p:spPr>
      </p:pic>
      <p:pic>
        <p:nvPicPr>
          <p:cNvPr id="15" name="Picture 14">
            <a:extLst>
              <a:ext uri="{FF2B5EF4-FFF2-40B4-BE49-F238E27FC236}">
                <a16:creationId xmlns:a16="http://schemas.microsoft.com/office/drawing/2014/main" id="{EE8788C3-D4DE-D442-946E-E2C652703289}"/>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935393" y="4832671"/>
            <a:ext cx="1294688" cy="1777706"/>
          </a:xfrm>
          <a:prstGeom prst="rect">
            <a:avLst/>
          </a:prstGeom>
        </p:spPr>
      </p:pic>
      <p:pic>
        <p:nvPicPr>
          <p:cNvPr id="16" name="Picture 15">
            <a:extLst>
              <a:ext uri="{FF2B5EF4-FFF2-40B4-BE49-F238E27FC236}">
                <a16:creationId xmlns:a16="http://schemas.microsoft.com/office/drawing/2014/main" id="{22C4FFD8-B291-ED44-82AE-1BDE103381C7}"/>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4318664" y="4812403"/>
            <a:ext cx="1294688" cy="1683094"/>
          </a:xfrm>
          <a:prstGeom prst="rect">
            <a:avLst/>
          </a:prstGeom>
        </p:spPr>
      </p:pic>
      <p:pic>
        <p:nvPicPr>
          <p:cNvPr id="17" name="Picture 16">
            <a:extLst>
              <a:ext uri="{FF2B5EF4-FFF2-40B4-BE49-F238E27FC236}">
                <a16:creationId xmlns:a16="http://schemas.microsoft.com/office/drawing/2014/main" id="{D952931C-EC71-974F-861B-F42241D0CC2A}"/>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589328" y="4794974"/>
            <a:ext cx="1294688" cy="1717951"/>
          </a:xfrm>
          <a:prstGeom prst="rect">
            <a:avLst/>
          </a:prstGeom>
        </p:spPr>
      </p:pic>
      <p:pic>
        <p:nvPicPr>
          <p:cNvPr id="18" name="Picture 17">
            <a:extLst>
              <a:ext uri="{FF2B5EF4-FFF2-40B4-BE49-F238E27FC236}">
                <a16:creationId xmlns:a16="http://schemas.microsoft.com/office/drawing/2014/main" id="{640F49F3-BB37-5044-94AB-914C9640DDA2}"/>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8463319" y="4581117"/>
            <a:ext cx="1294688" cy="2162649"/>
          </a:xfrm>
          <a:prstGeom prst="rect">
            <a:avLst/>
          </a:prstGeom>
        </p:spPr>
      </p:pic>
      <p:pic>
        <p:nvPicPr>
          <p:cNvPr id="19" name="Picture 18">
            <a:extLst>
              <a:ext uri="{FF2B5EF4-FFF2-40B4-BE49-F238E27FC236}">
                <a16:creationId xmlns:a16="http://schemas.microsoft.com/office/drawing/2014/main" id="{D793A140-C39E-D941-8C66-7324BEEF5C0A}"/>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9809384" y="4832671"/>
            <a:ext cx="1294688" cy="1877298"/>
          </a:xfrm>
          <a:prstGeom prst="rect">
            <a:avLst/>
          </a:prstGeom>
        </p:spPr>
      </p:pic>
      <p:sp>
        <p:nvSpPr>
          <p:cNvPr id="2" name="Slide Number Placeholder 1">
            <a:extLst>
              <a:ext uri="{FF2B5EF4-FFF2-40B4-BE49-F238E27FC236}">
                <a16:creationId xmlns:a16="http://schemas.microsoft.com/office/drawing/2014/main" id="{4673C9CF-6EC7-174D-85EC-D803B613FC11}"/>
              </a:ext>
            </a:extLst>
          </p:cNvPr>
          <p:cNvSpPr>
            <a:spLocks noGrp="1"/>
          </p:cNvSpPr>
          <p:nvPr>
            <p:ph type="sldNum" sz="quarter" idx="10"/>
          </p:nvPr>
        </p:nvSpPr>
        <p:spPr/>
        <p:txBody>
          <a:bodyPr/>
          <a:lstStyle/>
          <a:p>
            <a:fld id="{3FD999D4-B456-9943-89B7-30D56181CE18}" type="slidenum">
              <a:rPr lang="en-US" smtClean="0"/>
              <a:t>20</a:t>
            </a:fld>
            <a:endParaRPr lang="en-US"/>
          </a:p>
        </p:txBody>
      </p:sp>
    </p:spTree>
    <p:extLst>
      <p:ext uri="{BB962C8B-B14F-4D97-AF65-F5344CB8AC3E}">
        <p14:creationId xmlns:p14="http://schemas.microsoft.com/office/powerpoint/2010/main" val="2152506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hape 822">
            <a:extLst>
              <a:ext uri="{FF2B5EF4-FFF2-40B4-BE49-F238E27FC236}">
                <a16:creationId xmlns:a16="http://schemas.microsoft.com/office/drawing/2014/main" id="{9DDEA9B7-FF18-8546-91B5-37E433613450}"/>
              </a:ext>
            </a:extLst>
          </p:cNvPr>
          <p:cNvSpPr/>
          <p:nvPr/>
        </p:nvSpPr>
        <p:spPr>
          <a:xfrm>
            <a:off x="0" y="4158851"/>
            <a:ext cx="12192000" cy="2459336"/>
          </a:xfrm>
          <a:prstGeom prst="rect">
            <a:avLst/>
          </a:prstGeom>
          <a:solidFill>
            <a:srgbClr val="06038D"/>
          </a:solidFill>
          <a:ln w="12700">
            <a:miter lim="400000"/>
          </a:ln>
          <a:effectLst>
            <a:outerShdw blurRad="38100" dist="25400" dir="5400000" rotWithShape="0">
              <a:srgbClr val="000000">
                <a:alpha val="50000"/>
              </a:srgbClr>
            </a:outerShdw>
          </a:effectLst>
        </p:spPr>
        <p:txBody>
          <a:bodyPr lIns="0" tIns="0" rIns="0" bIns="0" anchor="ctr"/>
          <a:lstStyle/>
          <a:p>
            <a:pPr lvl="0">
              <a:defRPr sz="3200">
                <a:solidFill>
                  <a:srgbClr val="FFFFFF"/>
                </a:solidFill>
              </a:defRPr>
            </a:pPr>
            <a:endParaRPr/>
          </a:p>
        </p:txBody>
      </p:sp>
      <p:sp>
        <p:nvSpPr>
          <p:cNvPr id="4" name="Rectangle 3">
            <a:extLst>
              <a:ext uri="{FF2B5EF4-FFF2-40B4-BE49-F238E27FC236}">
                <a16:creationId xmlns:a16="http://schemas.microsoft.com/office/drawing/2014/main" id="{31271796-5263-BF4C-8B43-E3D16D363DC7}"/>
              </a:ext>
            </a:extLst>
          </p:cNvPr>
          <p:cNvSpPr/>
          <p:nvPr/>
        </p:nvSpPr>
        <p:spPr>
          <a:xfrm>
            <a:off x="-5336" y="1005034"/>
            <a:ext cx="7217666" cy="2675426"/>
          </a:xfrm>
          <a:prstGeom prst="rect">
            <a:avLst/>
          </a:prstGeom>
          <a:solidFill>
            <a:schemeClr val="accent5"/>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6" name="Title 5">
            <a:extLst>
              <a:ext uri="{FF2B5EF4-FFF2-40B4-BE49-F238E27FC236}">
                <a16:creationId xmlns:a16="http://schemas.microsoft.com/office/drawing/2014/main" id="{0B897357-01BF-064F-831A-B65403E8EFA2}"/>
              </a:ext>
            </a:extLst>
          </p:cNvPr>
          <p:cNvSpPr>
            <a:spLocks noGrp="1"/>
          </p:cNvSpPr>
          <p:nvPr>
            <p:ph type="title"/>
          </p:nvPr>
        </p:nvSpPr>
        <p:spPr>
          <a:xfrm>
            <a:off x="280415" y="268224"/>
            <a:ext cx="8144257" cy="5726176"/>
          </a:xfrm>
        </p:spPr>
        <p:txBody>
          <a:bodyPr/>
          <a:lstStyle/>
          <a:p>
            <a:r>
              <a:rPr lang="en-US" b="1" dirty="0">
                <a:solidFill>
                  <a:schemeClr val="bg1"/>
                </a:solidFill>
                <a:latin typeface="+mn-lt"/>
              </a:rPr>
              <a:t>SUBMISSION AND JUDGING NOTES</a:t>
            </a:r>
          </a:p>
        </p:txBody>
      </p:sp>
      <p:sp>
        <p:nvSpPr>
          <p:cNvPr id="2" name="Slide Number Placeholder 1">
            <a:extLst>
              <a:ext uri="{FF2B5EF4-FFF2-40B4-BE49-F238E27FC236}">
                <a16:creationId xmlns:a16="http://schemas.microsoft.com/office/drawing/2014/main" id="{CA011455-1C3D-384D-B2AD-9A7F84AE29BF}"/>
              </a:ext>
            </a:extLst>
          </p:cNvPr>
          <p:cNvSpPr>
            <a:spLocks noGrp="1"/>
          </p:cNvSpPr>
          <p:nvPr>
            <p:ph type="sldNum" sz="quarter" idx="11"/>
          </p:nvPr>
        </p:nvSpPr>
        <p:spPr>
          <a:xfrm>
            <a:off x="9144000" y="6435307"/>
            <a:ext cx="2743200" cy="182880"/>
          </a:xfrm>
        </p:spPr>
        <p:txBody>
          <a:bodyPr/>
          <a:lstStyle/>
          <a:p>
            <a:fld id="{3FD999D4-B456-9943-89B7-30D56181CE18}" type="slidenum">
              <a:rPr lang="en-US" smtClean="0">
                <a:solidFill>
                  <a:schemeClr val="bg1"/>
                </a:solidFill>
              </a:rPr>
              <a:t>21</a:t>
            </a:fld>
            <a:endParaRPr lang="en-US">
              <a:solidFill>
                <a:schemeClr val="bg1"/>
              </a:solidFill>
            </a:endParaRPr>
          </a:p>
        </p:txBody>
      </p:sp>
      <p:sp>
        <p:nvSpPr>
          <p:cNvPr id="7" name="TextBox 6">
            <a:extLst>
              <a:ext uri="{FF2B5EF4-FFF2-40B4-BE49-F238E27FC236}">
                <a16:creationId xmlns:a16="http://schemas.microsoft.com/office/drawing/2014/main" id="{785254F8-DAA2-7649-9D0F-81BC331E7782}"/>
              </a:ext>
            </a:extLst>
          </p:cNvPr>
          <p:cNvSpPr txBox="1"/>
          <p:nvPr/>
        </p:nvSpPr>
        <p:spPr>
          <a:xfrm>
            <a:off x="280415" y="1130764"/>
            <a:ext cx="6566155" cy="2431435"/>
          </a:xfrm>
          <a:prstGeom prst="rect">
            <a:avLst/>
          </a:prstGeom>
          <a:noFill/>
        </p:spPr>
        <p:txBody>
          <a:bodyPr wrap="square" rtlCol="0">
            <a:spAutoFit/>
          </a:bodyPr>
          <a:lstStyle/>
          <a:p>
            <a:pPr>
              <a:spcAft>
                <a:spcPts val="2400"/>
              </a:spcAft>
            </a:pPr>
            <a:r>
              <a:rPr lang="en-US" sz="2800" dirty="0">
                <a:solidFill>
                  <a:schemeClr val="bg1"/>
                </a:solidFill>
              </a:rPr>
              <a:t>Working code </a:t>
            </a:r>
            <a:r>
              <a:rPr lang="en-US" sz="2800" b="1" dirty="0">
                <a:solidFill>
                  <a:schemeClr val="bg1"/>
                </a:solidFill>
              </a:rPr>
              <a:t>&gt;</a:t>
            </a:r>
            <a:r>
              <a:rPr lang="en-US" sz="2800" dirty="0">
                <a:solidFill>
                  <a:schemeClr val="bg1"/>
                </a:solidFill>
              </a:rPr>
              <a:t> Slides</a:t>
            </a:r>
          </a:p>
          <a:p>
            <a:pPr>
              <a:spcAft>
                <a:spcPts val="2400"/>
              </a:spcAft>
            </a:pPr>
            <a:r>
              <a:rPr lang="en-US" sz="2800" dirty="0">
                <a:solidFill>
                  <a:schemeClr val="bg1"/>
                </a:solidFill>
              </a:rPr>
              <a:t>Convey a user-centered story with your demonstration</a:t>
            </a:r>
          </a:p>
          <a:p>
            <a:pPr>
              <a:spcAft>
                <a:spcPts val="2400"/>
              </a:spcAft>
            </a:pPr>
            <a:r>
              <a:rPr lang="en-US" sz="2800" dirty="0">
                <a:solidFill>
                  <a:schemeClr val="bg1"/>
                </a:solidFill>
              </a:rPr>
              <a:t>Show how technologies work together</a:t>
            </a:r>
          </a:p>
        </p:txBody>
      </p:sp>
      <p:sp>
        <p:nvSpPr>
          <p:cNvPr id="9" name="Triangle 8">
            <a:extLst>
              <a:ext uri="{FF2B5EF4-FFF2-40B4-BE49-F238E27FC236}">
                <a16:creationId xmlns:a16="http://schemas.microsoft.com/office/drawing/2014/main" id="{7AB48A47-C4B4-3348-9680-788872718CA7}"/>
              </a:ext>
            </a:extLst>
          </p:cNvPr>
          <p:cNvSpPr/>
          <p:nvPr/>
        </p:nvSpPr>
        <p:spPr>
          <a:xfrm rot="5400000">
            <a:off x="6448974" y="1768390"/>
            <a:ext cx="2675428" cy="1148716"/>
          </a:xfrm>
          <a:prstGeom prst="triangle">
            <a:avLst>
              <a:gd name="adj" fmla="val 48718"/>
            </a:avLst>
          </a:prstGeom>
          <a:solidFill>
            <a:schemeClr val="accent5"/>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0" name="Rectangle 9">
            <a:extLst>
              <a:ext uri="{FF2B5EF4-FFF2-40B4-BE49-F238E27FC236}">
                <a16:creationId xmlns:a16="http://schemas.microsoft.com/office/drawing/2014/main" id="{5D4D8C11-8FDF-A84B-9A5D-8D4E58CE3634}"/>
              </a:ext>
            </a:extLst>
          </p:cNvPr>
          <p:cNvSpPr/>
          <p:nvPr/>
        </p:nvSpPr>
        <p:spPr>
          <a:xfrm>
            <a:off x="8630413" y="1927248"/>
            <a:ext cx="2662427" cy="830997"/>
          </a:xfrm>
          <a:prstGeom prst="rect">
            <a:avLst/>
          </a:prstGeom>
        </p:spPr>
        <p:txBody>
          <a:bodyPr wrap="square">
            <a:spAutoFit/>
          </a:bodyPr>
          <a:lstStyle/>
          <a:p>
            <a:pPr>
              <a:spcAft>
                <a:spcPts val="2400"/>
              </a:spcAft>
            </a:pPr>
            <a:r>
              <a:rPr lang="en-US" sz="2400" dirty="0">
                <a:solidFill>
                  <a:schemeClr val="bg1"/>
                </a:solidFill>
              </a:rPr>
              <a:t>More tips in the Pitch Workshop!!!</a:t>
            </a:r>
          </a:p>
        </p:txBody>
      </p:sp>
      <p:graphicFrame>
        <p:nvGraphicFramePr>
          <p:cNvPr id="16" name="Table 15">
            <a:extLst>
              <a:ext uri="{FF2B5EF4-FFF2-40B4-BE49-F238E27FC236}">
                <a16:creationId xmlns:a16="http://schemas.microsoft.com/office/drawing/2014/main" id="{3736D8A8-81FA-044E-8167-50AA2951F562}"/>
              </a:ext>
            </a:extLst>
          </p:cNvPr>
          <p:cNvGraphicFramePr>
            <a:graphicFrameLocks noGrp="1"/>
          </p:cNvGraphicFramePr>
          <p:nvPr>
            <p:extLst>
              <p:ext uri="{D42A27DB-BD31-4B8C-83A1-F6EECF244321}">
                <p14:modId xmlns:p14="http://schemas.microsoft.com/office/powerpoint/2010/main" val="838673241"/>
              </p:ext>
            </p:extLst>
          </p:nvPr>
        </p:nvGraphicFramePr>
        <p:xfrm>
          <a:off x="4608194" y="4158851"/>
          <a:ext cx="7583806" cy="2417770"/>
        </p:xfrm>
        <a:graphic>
          <a:graphicData uri="http://schemas.openxmlformats.org/drawingml/2006/table">
            <a:tbl>
              <a:tblPr firstRow="1" bandRow="1">
                <a:tableStyleId>{00A15C55-8517-42AA-B614-E9B94910E393}</a:tableStyleId>
              </a:tblPr>
              <a:tblGrid>
                <a:gridCol w="6652260">
                  <a:extLst>
                    <a:ext uri="{9D8B030D-6E8A-4147-A177-3AD203B41FA5}">
                      <a16:colId xmlns:a16="http://schemas.microsoft.com/office/drawing/2014/main" val="3273020347"/>
                    </a:ext>
                  </a:extLst>
                </a:gridCol>
                <a:gridCol w="931546">
                  <a:extLst>
                    <a:ext uri="{9D8B030D-6E8A-4147-A177-3AD203B41FA5}">
                      <a16:colId xmlns:a16="http://schemas.microsoft.com/office/drawing/2014/main" val="498347331"/>
                    </a:ext>
                  </a:extLst>
                </a:gridCol>
              </a:tblGrid>
              <a:tr h="332374">
                <a:tc>
                  <a:txBody>
                    <a:bodyPr/>
                    <a:lstStyle/>
                    <a:p>
                      <a:r>
                        <a:rPr lang="en-US" sz="2000" b="0" i="0" dirty="0">
                          <a:latin typeface="Helvetica Neue" panose="02000503000000020004" pitchFamily="2" charset="0"/>
                          <a:ea typeface="Helvetica Neue" panose="02000503000000020004" pitchFamily="2" charset="0"/>
                          <a:cs typeface="Helvetica Neue" panose="02000503000000020004" pitchFamily="2" charset="0"/>
                        </a:rPr>
                        <a:t>Criteria</a:t>
                      </a:r>
                    </a:p>
                  </a:txBody>
                  <a:tcPr/>
                </a:tc>
                <a:tc>
                  <a:txBody>
                    <a:bodyPr/>
                    <a:lstStyle/>
                    <a:p>
                      <a:r>
                        <a:rPr lang="en-US" sz="2000" b="0" i="0" dirty="0">
                          <a:latin typeface="Helvetica Neue" panose="02000503000000020004" pitchFamily="2" charset="0"/>
                          <a:ea typeface="Helvetica Neue" panose="02000503000000020004" pitchFamily="2" charset="0"/>
                          <a:cs typeface="Helvetica Neue" panose="02000503000000020004" pitchFamily="2" charset="0"/>
                        </a:rPr>
                        <a:t>Points</a:t>
                      </a:r>
                    </a:p>
                  </a:txBody>
                  <a:tcPr/>
                </a:tc>
                <a:extLst>
                  <a:ext uri="{0D108BD9-81ED-4DB2-BD59-A6C34878D82A}">
                    <a16:rowId xmlns:a16="http://schemas.microsoft.com/office/drawing/2014/main" val="1148648929"/>
                  </a:ext>
                </a:extLst>
              </a:tr>
              <a:tr h="332374">
                <a:tc>
                  <a:txBody>
                    <a:bodyPr/>
                    <a:lstStyle/>
                    <a:p>
                      <a:r>
                        <a:rPr lang="en-US" sz="20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Completeness and transferability</a:t>
                      </a:r>
                      <a:endParaRPr lang="en-US" sz="2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20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a16="http://schemas.microsoft.com/office/drawing/2014/main" val="3956850652"/>
                  </a:ext>
                </a:extLst>
              </a:tr>
              <a:tr h="332374">
                <a:tc>
                  <a:txBody>
                    <a:bodyPr/>
                    <a:lstStyle/>
                    <a:p>
                      <a:r>
                        <a:rPr lang="en-US" sz="20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Effectiveness and efficiency</a:t>
                      </a:r>
                      <a:endParaRPr lang="en-US" sz="2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20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a16="http://schemas.microsoft.com/office/drawing/2014/main" val="1811628312"/>
                  </a:ext>
                </a:extLst>
              </a:tr>
              <a:tr h="332374">
                <a:tc>
                  <a:txBody>
                    <a:bodyPr/>
                    <a:lstStyle/>
                    <a:p>
                      <a:r>
                        <a:rPr lang="en-US" sz="20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Design and usability</a:t>
                      </a:r>
                      <a:endParaRPr lang="en-US" sz="2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20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a16="http://schemas.microsoft.com/office/drawing/2014/main" val="2145782582"/>
                  </a:ext>
                </a:extLst>
              </a:tr>
              <a:tr h="332374">
                <a:tc>
                  <a:txBody>
                    <a:bodyPr/>
                    <a:lstStyle/>
                    <a:p>
                      <a:r>
                        <a:rPr lang="en-US" sz="20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Creativity and innovation</a:t>
                      </a:r>
                      <a:endParaRPr lang="en-US" sz="2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20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a16="http://schemas.microsoft.com/office/drawing/2014/main" val="549441829"/>
                  </a:ext>
                </a:extLst>
              </a:tr>
              <a:tr h="436570">
                <a:tc>
                  <a:txBody>
                    <a:bodyPr/>
                    <a:lstStyle/>
                    <a:p>
                      <a:r>
                        <a:rPr lang="en-US" sz="20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Use of IBM and other Call for Code sponsor technology</a:t>
                      </a:r>
                    </a:p>
                  </a:txBody>
                  <a:tcPr/>
                </a:tc>
                <a:tc>
                  <a:txBody>
                    <a:bodyPr/>
                    <a:lstStyle/>
                    <a:p>
                      <a:pPr algn="ctr"/>
                      <a:r>
                        <a:rPr lang="en-US" sz="20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a16="http://schemas.microsoft.com/office/drawing/2014/main" val="2577747656"/>
                  </a:ext>
                </a:extLst>
              </a:tr>
            </a:tbl>
          </a:graphicData>
        </a:graphic>
      </p:graphicFrame>
      <p:sp>
        <p:nvSpPr>
          <p:cNvPr id="19" name="Shape 824">
            <a:extLst>
              <a:ext uri="{FF2B5EF4-FFF2-40B4-BE49-F238E27FC236}">
                <a16:creationId xmlns:a16="http://schemas.microsoft.com/office/drawing/2014/main" id="{28C07D4A-0B5A-D441-8FE2-16E95E045306}"/>
              </a:ext>
            </a:extLst>
          </p:cNvPr>
          <p:cNvSpPr/>
          <p:nvPr/>
        </p:nvSpPr>
        <p:spPr>
          <a:xfrm>
            <a:off x="280415" y="4347101"/>
            <a:ext cx="3079365" cy="2041270"/>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spAutoFit/>
          </a:bodyPr>
          <a:lstStyle/>
          <a:p>
            <a:pPr lvl="0" algn="r" defTabSz="584200">
              <a:lnSpc>
                <a:spcPct val="150000"/>
              </a:lnSpc>
              <a:defRPr sz="1800"/>
            </a:pPr>
            <a:r>
              <a:rPr sz="2800" b="1" dirty="0">
                <a:solidFill>
                  <a:srgbClr val="FFFFFF"/>
                </a:solidFill>
                <a:latin typeface="Helvetica Neue"/>
                <a:ea typeface="Helvetica Neue"/>
                <a:cs typeface="Helvetica Neue"/>
                <a:sym typeface="Helvetica Neue"/>
              </a:rPr>
              <a:t>Idea</a:t>
            </a:r>
          </a:p>
          <a:p>
            <a:pPr lvl="0" algn="r" defTabSz="584200">
              <a:lnSpc>
                <a:spcPct val="150000"/>
              </a:lnSpc>
              <a:defRPr sz="1800"/>
            </a:pPr>
            <a:r>
              <a:rPr lang="en-GB" sz="2800" b="1" dirty="0">
                <a:solidFill>
                  <a:srgbClr val="FFFFFF"/>
                </a:solidFill>
                <a:latin typeface="Helvetica Neue"/>
                <a:ea typeface="Helvetica Neue"/>
                <a:cs typeface="Helvetica Neue"/>
                <a:sym typeface="Helvetica Neue"/>
              </a:rPr>
              <a:t>User </a:t>
            </a:r>
            <a:r>
              <a:rPr sz="2800" b="1" dirty="0">
                <a:solidFill>
                  <a:srgbClr val="FFFFFF"/>
                </a:solidFill>
                <a:latin typeface="Helvetica Neue"/>
                <a:ea typeface="Helvetica Neue"/>
                <a:cs typeface="Helvetica Neue"/>
                <a:sym typeface="Helvetica Neue"/>
              </a:rPr>
              <a:t>Experience</a:t>
            </a:r>
          </a:p>
          <a:p>
            <a:pPr lvl="0" algn="r" defTabSz="584200">
              <a:lnSpc>
                <a:spcPct val="150000"/>
              </a:lnSpc>
              <a:defRPr sz="1800"/>
            </a:pPr>
            <a:r>
              <a:rPr sz="2800" b="1" dirty="0">
                <a:solidFill>
                  <a:srgbClr val="FFFFFF"/>
                </a:solidFill>
                <a:latin typeface="Helvetica Neue"/>
                <a:ea typeface="Helvetica Neue"/>
                <a:cs typeface="Helvetica Neue"/>
                <a:sym typeface="Helvetica Neue"/>
              </a:rPr>
              <a:t>Implementation</a:t>
            </a:r>
          </a:p>
        </p:txBody>
      </p:sp>
    </p:spTree>
    <p:extLst>
      <p:ext uri="{BB962C8B-B14F-4D97-AF65-F5344CB8AC3E}">
        <p14:creationId xmlns:p14="http://schemas.microsoft.com/office/powerpoint/2010/main" val="3397774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21"/>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p:spPr>
      </p:pic>
      <p:sp>
        <p:nvSpPr>
          <p:cNvPr id="2" name="Content Placeholder 1"/>
          <p:cNvSpPr>
            <a:spLocks noGrp="1"/>
          </p:cNvSpPr>
          <p:nvPr>
            <p:ph sz="quarter" idx="19"/>
          </p:nvPr>
        </p:nvSpPr>
        <p:spPr>
          <a:xfrm>
            <a:off x="0" y="1"/>
            <a:ext cx="7461504" cy="1137424"/>
          </a:xfrm>
          <a:solidFill>
            <a:schemeClr val="bg1"/>
          </a:solidFill>
        </p:spPr>
        <p:txBody>
          <a:bodyPr/>
          <a:lstStyle/>
          <a:p>
            <a:r>
              <a:rPr lang="en-US" sz="3600" dirty="0" err="1"/>
              <a:t>developer.ibm.com</a:t>
            </a:r>
            <a:r>
              <a:rPr lang="en-US" sz="3600" dirty="0"/>
              <a:t>/</a:t>
            </a:r>
            <a:r>
              <a:rPr lang="en-US" sz="3600" dirty="0" err="1"/>
              <a:t>callforcode</a:t>
            </a:r>
            <a:endParaRPr lang="en-US" sz="3600" dirty="0"/>
          </a:p>
        </p:txBody>
      </p:sp>
      <p:sp>
        <p:nvSpPr>
          <p:cNvPr id="3" name="Slide Number Placeholder 2"/>
          <p:cNvSpPr>
            <a:spLocks noGrp="1"/>
          </p:cNvSpPr>
          <p:nvPr>
            <p:ph type="sldNum" sz="quarter" idx="10"/>
          </p:nvPr>
        </p:nvSpPr>
        <p:spPr/>
        <p:txBody>
          <a:bodyPr/>
          <a:lstStyle/>
          <a:p>
            <a:fld id="{3FD999D4-B456-9943-89B7-30D56181CE18}" type="slidenum">
              <a:rPr lang="en-US" smtClean="0"/>
              <a:t>22</a:t>
            </a:fld>
            <a:endParaRPr lang="en-US"/>
          </a:p>
        </p:txBody>
      </p:sp>
    </p:spTree>
    <p:extLst>
      <p:ext uri="{BB962C8B-B14F-4D97-AF65-F5344CB8AC3E}">
        <p14:creationId xmlns:p14="http://schemas.microsoft.com/office/powerpoint/2010/main" val="2658119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897357-01BF-064F-831A-B65403E8EFA2}"/>
              </a:ext>
            </a:extLst>
          </p:cNvPr>
          <p:cNvSpPr>
            <a:spLocks noGrp="1"/>
          </p:cNvSpPr>
          <p:nvPr>
            <p:ph type="title"/>
          </p:nvPr>
        </p:nvSpPr>
        <p:spPr>
          <a:xfrm>
            <a:off x="280415" y="268224"/>
            <a:ext cx="8144257" cy="5726176"/>
          </a:xfrm>
        </p:spPr>
        <p:txBody>
          <a:bodyPr/>
          <a:lstStyle/>
          <a:p>
            <a:r>
              <a:rPr lang="en-US" b="1" dirty="0">
                <a:solidFill>
                  <a:schemeClr val="bg1"/>
                </a:solidFill>
                <a:latin typeface="+mn-lt"/>
              </a:rPr>
              <a:t>CALL FOR CODE DAY AGENDA – DAY 1</a:t>
            </a:r>
          </a:p>
        </p:txBody>
      </p:sp>
      <p:sp>
        <p:nvSpPr>
          <p:cNvPr id="2" name="Slide Number Placeholder 1">
            <a:extLst>
              <a:ext uri="{FF2B5EF4-FFF2-40B4-BE49-F238E27FC236}">
                <a16:creationId xmlns:a16="http://schemas.microsoft.com/office/drawing/2014/main" id="{CA011455-1C3D-384D-B2AD-9A7F84AE29BF}"/>
              </a:ext>
            </a:extLst>
          </p:cNvPr>
          <p:cNvSpPr>
            <a:spLocks noGrp="1"/>
          </p:cNvSpPr>
          <p:nvPr>
            <p:ph type="sldNum" sz="quarter" idx="11"/>
          </p:nvPr>
        </p:nvSpPr>
        <p:spPr/>
        <p:txBody>
          <a:bodyPr/>
          <a:lstStyle/>
          <a:p>
            <a:fld id="{3FD999D4-B456-9943-89B7-30D56181CE18}" type="slidenum">
              <a:rPr lang="en-US" smtClean="0">
                <a:solidFill>
                  <a:schemeClr val="bg1"/>
                </a:solidFill>
              </a:rPr>
              <a:t>3</a:t>
            </a:fld>
            <a:endParaRPr lang="en-US">
              <a:solidFill>
                <a:schemeClr val="bg1"/>
              </a:solidFill>
            </a:endParaRPr>
          </a:p>
        </p:txBody>
      </p:sp>
      <p:sp>
        <p:nvSpPr>
          <p:cNvPr id="7" name="TextBox 6">
            <a:extLst>
              <a:ext uri="{FF2B5EF4-FFF2-40B4-BE49-F238E27FC236}">
                <a16:creationId xmlns:a16="http://schemas.microsoft.com/office/drawing/2014/main" id="{785254F8-DAA2-7649-9D0F-81BC331E7782}"/>
              </a:ext>
            </a:extLst>
          </p:cNvPr>
          <p:cNvSpPr txBox="1"/>
          <p:nvPr/>
        </p:nvSpPr>
        <p:spPr>
          <a:xfrm>
            <a:off x="1063320" y="1274163"/>
            <a:ext cx="7778091" cy="4955203"/>
          </a:xfrm>
          <a:prstGeom prst="rect">
            <a:avLst/>
          </a:prstGeom>
          <a:noFill/>
        </p:spPr>
        <p:txBody>
          <a:bodyPr wrap="none" rtlCol="0">
            <a:spAutoFit/>
          </a:bodyPr>
          <a:lstStyle/>
          <a:p>
            <a:pPr marL="285750" indent="-285750">
              <a:spcAft>
                <a:spcPts val="2400"/>
              </a:spcAft>
              <a:buFont typeface="Arial" panose="020B0604020202020204" pitchFamily="34" charset="0"/>
              <a:buChar char="•"/>
            </a:pPr>
            <a:r>
              <a:rPr lang="en-US" sz="2800" dirty="0">
                <a:solidFill>
                  <a:schemeClr val="bg1"/>
                </a:solidFill>
              </a:rPr>
              <a:t>Kickoff (here)</a:t>
            </a:r>
          </a:p>
          <a:p>
            <a:pPr marL="285750" indent="-285750">
              <a:spcAft>
                <a:spcPts val="2400"/>
              </a:spcAft>
              <a:buFont typeface="Arial" panose="020B0604020202020204" pitchFamily="34" charset="0"/>
              <a:buChar char="•"/>
            </a:pPr>
            <a:r>
              <a:rPr lang="en-US" sz="2800" dirty="0">
                <a:solidFill>
                  <a:schemeClr val="bg1"/>
                </a:solidFill>
              </a:rPr>
              <a:t>Team Formation / Ideation / Study Use Cases</a:t>
            </a:r>
          </a:p>
          <a:p>
            <a:pPr marL="285750" indent="-285750">
              <a:spcAft>
                <a:spcPts val="2400"/>
              </a:spcAft>
              <a:buFont typeface="Arial" panose="020B0604020202020204" pitchFamily="34" charset="0"/>
              <a:buChar char="•"/>
            </a:pPr>
            <a:r>
              <a:rPr lang="en-US" sz="2800" dirty="0">
                <a:solidFill>
                  <a:schemeClr val="bg1"/>
                </a:solidFill>
              </a:rPr>
              <a:t>Lunch</a:t>
            </a:r>
          </a:p>
          <a:p>
            <a:pPr marL="285750" indent="-285750">
              <a:spcAft>
                <a:spcPts val="2400"/>
              </a:spcAft>
              <a:buFont typeface="Arial" panose="020B0604020202020204" pitchFamily="34" charset="0"/>
              <a:buChar char="•"/>
            </a:pPr>
            <a:r>
              <a:rPr lang="en-US" sz="2800" dirty="0">
                <a:solidFill>
                  <a:schemeClr val="bg1"/>
                </a:solidFill>
              </a:rPr>
              <a:t>Examine reference patterns or dive in</a:t>
            </a:r>
          </a:p>
          <a:p>
            <a:pPr marL="285750" indent="-285750">
              <a:spcAft>
                <a:spcPts val="2400"/>
              </a:spcAft>
              <a:buFont typeface="Arial" panose="020B0604020202020204" pitchFamily="34" charset="0"/>
              <a:buChar char="•"/>
            </a:pPr>
            <a:r>
              <a:rPr lang="en-US" sz="2800" dirty="0">
                <a:solidFill>
                  <a:schemeClr val="bg1"/>
                </a:solidFill>
              </a:rPr>
              <a:t>Begin coding</a:t>
            </a:r>
          </a:p>
          <a:p>
            <a:pPr marL="285750" indent="-285750">
              <a:spcAft>
                <a:spcPts val="2400"/>
              </a:spcAft>
              <a:buFont typeface="Arial" panose="020B0604020202020204" pitchFamily="34" charset="0"/>
              <a:buChar char="•"/>
            </a:pPr>
            <a:r>
              <a:rPr lang="en-US" sz="2800" dirty="0">
                <a:solidFill>
                  <a:schemeClr val="bg1"/>
                </a:solidFill>
              </a:rPr>
              <a:t>Dinner</a:t>
            </a:r>
          </a:p>
          <a:p>
            <a:pPr marL="285750" indent="-285750">
              <a:spcAft>
                <a:spcPts val="2400"/>
              </a:spcAft>
              <a:buFont typeface="Arial" panose="020B0604020202020204" pitchFamily="34" charset="0"/>
              <a:buChar char="•"/>
            </a:pPr>
            <a:r>
              <a:rPr lang="en-US" sz="2800" dirty="0">
                <a:solidFill>
                  <a:schemeClr val="bg1"/>
                </a:solidFill>
              </a:rPr>
              <a:t>Continue coding...</a:t>
            </a:r>
          </a:p>
        </p:txBody>
      </p:sp>
    </p:spTree>
    <p:extLst>
      <p:ext uri="{BB962C8B-B14F-4D97-AF65-F5344CB8AC3E}">
        <p14:creationId xmlns:p14="http://schemas.microsoft.com/office/powerpoint/2010/main" val="3041885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897357-01BF-064F-831A-B65403E8EFA2}"/>
              </a:ext>
            </a:extLst>
          </p:cNvPr>
          <p:cNvSpPr>
            <a:spLocks noGrp="1"/>
          </p:cNvSpPr>
          <p:nvPr>
            <p:ph type="title"/>
          </p:nvPr>
        </p:nvSpPr>
        <p:spPr>
          <a:xfrm>
            <a:off x="280415" y="268224"/>
            <a:ext cx="8144257" cy="5726176"/>
          </a:xfrm>
        </p:spPr>
        <p:txBody>
          <a:bodyPr/>
          <a:lstStyle/>
          <a:p>
            <a:r>
              <a:rPr lang="en-US" b="1" dirty="0">
                <a:solidFill>
                  <a:schemeClr val="bg1"/>
                </a:solidFill>
                <a:latin typeface="+mn-lt"/>
              </a:rPr>
              <a:t>CALL FOR CODE DAY AGENDA – DAY 2</a:t>
            </a:r>
          </a:p>
        </p:txBody>
      </p:sp>
      <p:sp>
        <p:nvSpPr>
          <p:cNvPr id="2" name="Slide Number Placeholder 1">
            <a:extLst>
              <a:ext uri="{FF2B5EF4-FFF2-40B4-BE49-F238E27FC236}">
                <a16:creationId xmlns:a16="http://schemas.microsoft.com/office/drawing/2014/main" id="{CA011455-1C3D-384D-B2AD-9A7F84AE29BF}"/>
              </a:ext>
            </a:extLst>
          </p:cNvPr>
          <p:cNvSpPr>
            <a:spLocks noGrp="1"/>
          </p:cNvSpPr>
          <p:nvPr>
            <p:ph type="sldNum" sz="quarter" idx="11"/>
          </p:nvPr>
        </p:nvSpPr>
        <p:spPr/>
        <p:txBody>
          <a:bodyPr/>
          <a:lstStyle/>
          <a:p>
            <a:fld id="{3FD999D4-B456-9943-89B7-30D56181CE18}" type="slidenum">
              <a:rPr lang="en-US" smtClean="0">
                <a:solidFill>
                  <a:schemeClr val="bg1"/>
                </a:solidFill>
              </a:rPr>
              <a:t>4</a:t>
            </a:fld>
            <a:endParaRPr lang="en-US">
              <a:solidFill>
                <a:schemeClr val="bg1"/>
              </a:solidFill>
            </a:endParaRPr>
          </a:p>
        </p:txBody>
      </p:sp>
      <p:sp>
        <p:nvSpPr>
          <p:cNvPr id="7" name="TextBox 6">
            <a:extLst>
              <a:ext uri="{FF2B5EF4-FFF2-40B4-BE49-F238E27FC236}">
                <a16:creationId xmlns:a16="http://schemas.microsoft.com/office/drawing/2014/main" id="{785254F8-DAA2-7649-9D0F-81BC331E7782}"/>
              </a:ext>
            </a:extLst>
          </p:cNvPr>
          <p:cNvSpPr txBox="1"/>
          <p:nvPr/>
        </p:nvSpPr>
        <p:spPr>
          <a:xfrm>
            <a:off x="1063320" y="1274163"/>
            <a:ext cx="5279009" cy="4955203"/>
          </a:xfrm>
          <a:prstGeom prst="rect">
            <a:avLst/>
          </a:prstGeom>
          <a:noFill/>
        </p:spPr>
        <p:txBody>
          <a:bodyPr wrap="none" rtlCol="0">
            <a:spAutoFit/>
          </a:bodyPr>
          <a:lstStyle/>
          <a:p>
            <a:pPr marL="285750" indent="-285750">
              <a:spcAft>
                <a:spcPts val="2400"/>
              </a:spcAft>
              <a:buFont typeface="Arial" panose="020B0604020202020204" pitchFamily="34" charset="0"/>
              <a:buChar char="•"/>
            </a:pPr>
            <a:r>
              <a:rPr lang="en-US" sz="2800" dirty="0">
                <a:solidFill>
                  <a:schemeClr val="bg1"/>
                </a:solidFill>
              </a:rPr>
              <a:t>Breakfast</a:t>
            </a:r>
          </a:p>
          <a:p>
            <a:pPr marL="285750" indent="-285750">
              <a:spcAft>
                <a:spcPts val="2400"/>
              </a:spcAft>
              <a:buFont typeface="Arial" panose="020B0604020202020204" pitchFamily="34" charset="0"/>
              <a:buChar char="•"/>
            </a:pPr>
            <a:r>
              <a:rPr lang="en-US" sz="2800" dirty="0">
                <a:solidFill>
                  <a:schemeClr val="bg1"/>
                </a:solidFill>
              </a:rPr>
              <a:t>Pitch Workshop </a:t>
            </a:r>
          </a:p>
          <a:p>
            <a:pPr marL="285750" indent="-285750">
              <a:spcAft>
                <a:spcPts val="2400"/>
              </a:spcAft>
              <a:buFont typeface="Arial" panose="020B0604020202020204" pitchFamily="34" charset="0"/>
              <a:buChar char="•"/>
            </a:pPr>
            <a:r>
              <a:rPr lang="en-US" sz="2800" dirty="0">
                <a:solidFill>
                  <a:schemeClr val="bg1"/>
                </a:solidFill>
              </a:rPr>
              <a:t>Open submissions</a:t>
            </a:r>
          </a:p>
          <a:p>
            <a:pPr marL="285750" indent="-285750">
              <a:spcAft>
                <a:spcPts val="2400"/>
              </a:spcAft>
              <a:buFont typeface="Arial" panose="020B0604020202020204" pitchFamily="34" charset="0"/>
              <a:buChar char="•"/>
            </a:pPr>
            <a:r>
              <a:rPr lang="en-US" sz="2800" dirty="0">
                <a:solidFill>
                  <a:schemeClr val="bg1"/>
                </a:solidFill>
              </a:rPr>
              <a:t>Lunch</a:t>
            </a:r>
          </a:p>
          <a:p>
            <a:pPr marL="285750" indent="-285750">
              <a:spcAft>
                <a:spcPts val="2400"/>
              </a:spcAft>
              <a:buFont typeface="Arial" panose="020B0604020202020204" pitchFamily="34" charset="0"/>
              <a:buChar char="•"/>
            </a:pPr>
            <a:r>
              <a:rPr lang="en-US" sz="2800" dirty="0">
                <a:solidFill>
                  <a:schemeClr val="bg1"/>
                </a:solidFill>
              </a:rPr>
              <a:t>Code freeze, submissions due</a:t>
            </a:r>
          </a:p>
          <a:p>
            <a:pPr marL="285750" indent="-285750">
              <a:spcAft>
                <a:spcPts val="2400"/>
              </a:spcAft>
              <a:buFont typeface="Arial" panose="020B0604020202020204" pitchFamily="34" charset="0"/>
              <a:buChar char="•"/>
            </a:pPr>
            <a:r>
              <a:rPr lang="en-US" sz="2800" dirty="0">
                <a:solidFill>
                  <a:schemeClr val="bg1"/>
                </a:solidFill>
              </a:rPr>
              <a:t>Judging expo</a:t>
            </a:r>
          </a:p>
          <a:p>
            <a:pPr marL="285750" indent="-285750">
              <a:spcAft>
                <a:spcPts val="2400"/>
              </a:spcAft>
              <a:buFont typeface="Arial" panose="020B0604020202020204" pitchFamily="34" charset="0"/>
              <a:buChar char="•"/>
            </a:pPr>
            <a:r>
              <a:rPr lang="en-US" sz="2800" dirty="0">
                <a:solidFill>
                  <a:schemeClr val="bg1"/>
                </a:solidFill>
              </a:rPr>
              <a:t>Awards and after party</a:t>
            </a:r>
          </a:p>
        </p:txBody>
      </p:sp>
    </p:spTree>
    <p:extLst>
      <p:ext uri="{BB962C8B-B14F-4D97-AF65-F5344CB8AC3E}">
        <p14:creationId xmlns:p14="http://schemas.microsoft.com/office/powerpoint/2010/main" val="1922500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defTabSz="914217"/>
            <a:fld id="{59395FB3-9C97-154F-86B2-7E381B951268}" type="slidenum">
              <a:rPr lang="en-US">
                <a:solidFill>
                  <a:srgbClr val="000000"/>
                </a:solidFill>
              </a:rPr>
              <a:pPr defTabSz="914217"/>
              <a:t>5</a:t>
            </a:fld>
            <a:endParaRPr lang="en-US" dirty="0">
              <a:solidFill>
                <a:srgbClr val="000000"/>
              </a:solidFill>
            </a:endParaRPr>
          </a:p>
        </p:txBody>
      </p:sp>
    </p:spTree>
    <p:extLst>
      <p:ext uri="{BB962C8B-B14F-4D97-AF65-F5344CB8AC3E}">
        <p14:creationId xmlns:p14="http://schemas.microsoft.com/office/powerpoint/2010/main" val="1119293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90980F-E80E-7F46-BFC4-DD15A34D6268}"/>
              </a:ext>
            </a:extLst>
          </p:cNvPr>
          <p:cNvSpPr>
            <a:spLocks noGrp="1"/>
          </p:cNvSpPr>
          <p:nvPr>
            <p:ph type="sldNum" sz="quarter" idx="11"/>
          </p:nvPr>
        </p:nvSpPr>
        <p:spPr/>
        <p:txBody>
          <a:bodyPr/>
          <a:lstStyle/>
          <a:p>
            <a:fld id="{3FD999D4-B456-9943-89B7-30D56181CE18}" type="slidenum">
              <a:rPr lang="en-US" smtClean="0"/>
              <a:t>6</a:t>
            </a:fld>
            <a:endParaRPr lang="en-US"/>
          </a:p>
        </p:txBody>
      </p:sp>
    </p:spTree>
    <p:extLst>
      <p:ext uri="{BB962C8B-B14F-4D97-AF65-F5344CB8AC3E}">
        <p14:creationId xmlns:p14="http://schemas.microsoft.com/office/powerpoint/2010/main" val="3599688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7B0F505-2AF3-1348-A73C-D72D47C81B52}"/>
              </a:ext>
            </a:extLst>
          </p:cNvPr>
          <p:cNvSpPr txBox="1"/>
          <p:nvPr/>
        </p:nvSpPr>
        <p:spPr>
          <a:xfrm>
            <a:off x="806245" y="2261419"/>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p:txBody>
      </p:sp>
      <p:sp>
        <p:nvSpPr>
          <p:cNvPr id="2" name="Rectangle 1">
            <a:extLst>
              <a:ext uri="{FF2B5EF4-FFF2-40B4-BE49-F238E27FC236}">
                <a16:creationId xmlns:a16="http://schemas.microsoft.com/office/drawing/2014/main" id="{9ACEC8CF-D698-5A47-A224-50EB2F9B3421}"/>
              </a:ext>
            </a:extLst>
          </p:cNvPr>
          <p:cNvSpPr/>
          <p:nvPr/>
        </p:nvSpPr>
        <p:spPr>
          <a:xfrm>
            <a:off x="4498651" y="932181"/>
            <a:ext cx="3166506" cy="4247317"/>
          </a:xfrm>
          <a:prstGeom prst="rect">
            <a:avLst/>
          </a:prstGeom>
        </p:spPr>
        <p:txBody>
          <a:bodyPr wrap="square">
            <a:sp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1" i="1" u="none" strike="noStrike" kern="1200" cap="none" spc="0" normalizeH="0" baseline="0" noProof="0" dirty="0">
                <a:ln>
                  <a:noFill/>
                </a:ln>
                <a:solidFill>
                  <a:srgbClr val="00B2E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Call for Code</a:t>
            </a:r>
            <a:r>
              <a:rPr kumimoji="0" lang="en-US" sz="1500" b="0" i="1" u="none" strike="noStrike" kern="1200" cap="none" spc="0" normalizeH="0" baseline="0" noProof="0" dirty="0">
                <a:ln>
                  <a:noFill/>
                </a:ln>
                <a:solidFill>
                  <a:srgbClr val="00B2E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 </a:t>
            </a:r>
            <a: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inspires developers to solve </a:t>
            </a:r>
            <a:r>
              <a:rPr kumimoji="0" lang="en-US" sz="1500" b="1" i="0" u="none" strike="noStrike" kern="1200" cap="none" spc="0" normalizeH="0" baseline="0" noProof="0" dirty="0">
                <a:ln>
                  <a:noFill/>
                </a:ln>
                <a:solidFill>
                  <a:srgbClr val="FFFFF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pressing global problems</a:t>
            </a:r>
            <a:r>
              <a:rPr kumimoji="0" lang="en-US" sz="1500" b="1" i="0" u="none" strike="noStrike" kern="1200" cap="none" spc="0" normalizeH="0" baseline="0" noProof="0" dirty="0">
                <a:ln>
                  <a:noFill/>
                </a:ln>
                <a:solidFill>
                  <a:srgbClr val="2DAFFC"/>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 </a:t>
            </a:r>
            <a: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with</a:t>
            </a:r>
            <a:r>
              <a:rPr kumimoji="0" lang="en-US" sz="1500" b="0" i="0" u="none" strike="noStrike" kern="1200" cap="none" spc="0" normalizeH="0" baseline="0" noProof="0" dirty="0">
                <a:ln>
                  <a:noFill/>
                </a:ln>
                <a:solidFill>
                  <a:srgbClr val="FFFFF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 </a:t>
            </a:r>
            <a:r>
              <a:rPr kumimoji="0" lang="en-US" sz="1500" b="1" i="0" u="none" strike="noStrike" kern="1200" cap="none" spc="0" normalizeH="0" baseline="0" noProof="0" dirty="0">
                <a:ln>
                  <a:noFill/>
                </a:ln>
                <a:solidFill>
                  <a:srgbClr val="FFFFF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sustainable software solutions</a:t>
            </a:r>
            <a: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 delivering </a:t>
            </a:r>
            <a:b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br>
            <a: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on their vast potential to do good.</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0" i="0" u="none" strike="noStrike" kern="1200" cap="none" spc="0" normalizeH="0" baseline="0" noProof="0" dirty="0">
                <a:ln>
                  <a:noFill/>
                </a:ln>
                <a:solidFill>
                  <a:srgbClr val="8F8B8B"/>
                </a:solidFill>
                <a:effectLst/>
                <a:uLnTx/>
                <a:uFillTx/>
                <a:latin typeface="IBM Plex Sans"/>
                <a:ea typeface="IBM Plex Sans" charset="0"/>
                <a:cs typeface="IBM Plex Sans" charset="0"/>
              </a:rPr>
              <a:t>Bringing together NGOs, academic institutions, enterprises, and startup developers to compete build effective </a:t>
            </a:r>
            <a:r>
              <a:rPr kumimoji="0" lang="en-US" sz="1500" b="1" i="0" u="none" strike="noStrike" kern="1200" cap="none" spc="0" normalizeH="0" baseline="0" noProof="0" dirty="0">
                <a:ln>
                  <a:noFill/>
                </a:ln>
                <a:solidFill>
                  <a:srgbClr val="FFFFFF"/>
                </a:solidFill>
                <a:effectLst/>
                <a:uLnTx/>
                <a:uFillTx/>
                <a:latin typeface="IBM Plex Sans"/>
                <a:ea typeface="IBM Plex Sans" charset="0"/>
                <a:cs typeface="IBM Plex Sans" charset="0"/>
              </a:rPr>
              <a:t>disaster mitigation solutions</a:t>
            </a:r>
            <a:r>
              <a:rPr kumimoji="0" lang="en-US" sz="1500" b="0" i="0" u="none" strike="noStrike" kern="1200" cap="none" spc="0" normalizeH="0" baseline="0" noProof="0" dirty="0">
                <a:ln>
                  <a:noFill/>
                </a:ln>
                <a:solidFill>
                  <a:srgbClr val="8F8B8B"/>
                </a:solidFill>
                <a:effectLst/>
                <a:uLnTx/>
                <a:uFillTx/>
                <a:latin typeface="IBM Plex Sans"/>
                <a:ea typeface="IBM Plex Sans" charset="0"/>
                <a:cs typeface="IBM Plex Sans" charset="0"/>
              </a:rPr>
              <a:t>, with a focus on health and well-being.</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1" i="0" u="none" strike="noStrike" kern="1200" cap="none" spc="0" normalizeH="0" baseline="0" noProof="0" dirty="0">
                <a:ln>
                  <a:noFill/>
                </a:ln>
                <a:solidFill>
                  <a:srgbClr val="FFFFFF"/>
                </a:solidFill>
                <a:effectLst/>
                <a:uLnTx/>
                <a:uFillTx/>
                <a:latin typeface="IBM Plex Sans"/>
                <a:ea typeface="+mn-ea"/>
                <a:cs typeface="+mn-cs"/>
              </a:rPr>
              <a:t>The American Red Cross</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a:t>
            </a:r>
            <a:r>
              <a:rPr kumimoji="0" lang="en-US" sz="1500" b="0" i="0" u="none" strike="noStrike" kern="1200" cap="none" spc="0" normalizeH="0" baseline="0" noProof="0" dirty="0">
                <a:ln>
                  <a:noFill/>
                </a:ln>
                <a:solidFill>
                  <a:srgbClr val="FFFFFF"/>
                </a:solidFill>
                <a:effectLst/>
                <a:uLnTx/>
                <a:uFillTx/>
                <a:latin typeface="IBM Plex Sans"/>
                <a:ea typeface="+mn-ea"/>
                <a:cs typeface="+mn-cs"/>
              </a:rPr>
              <a:t>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and</a:t>
            </a:r>
            <a:r>
              <a:rPr kumimoji="0" lang="en-US" sz="1500" b="0" i="0" u="none" strike="noStrike" kern="1200" cap="none" spc="0" normalizeH="0" baseline="0" noProof="0" dirty="0">
                <a:ln>
                  <a:noFill/>
                </a:ln>
                <a:solidFill>
                  <a:srgbClr val="FFFFFF"/>
                </a:solidFill>
                <a:effectLst/>
                <a:uLnTx/>
                <a:uFillTx/>
                <a:latin typeface="IBM Plex Sans"/>
                <a:ea typeface="+mn-ea"/>
                <a:cs typeface="+mn-cs"/>
              </a:rPr>
              <a:t>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the </a:t>
            </a:r>
            <a:r>
              <a:rPr kumimoji="0" lang="en-US" sz="1500" b="1" i="0" u="none" strike="noStrike" kern="1200" cap="none" spc="0" normalizeH="0" baseline="0" noProof="0" dirty="0">
                <a:ln>
                  <a:noFill/>
                </a:ln>
                <a:solidFill>
                  <a:srgbClr val="FFFFFF"/>
                </a:solidFill>
                <a:effectLst/>
                <a:uLnTx/>
                <a:uFillTx/>
                <a:latin typeface="IBM Plex Sans"/>
                <a:ea typeface="+mn-ea"/>
                <a:cs typeface="+mn-cs"/>
              </a:rPr>
              <a:t>United Nations Office of Human Rights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combine</a:t>
            </a:r>
            <a:r>
              <a:rPr kumimoji="0" lang="en-US" sz="1500" b="0" i="0" u="none" strike="noStrike" kern="1200" cap="none" spc="0" normalizeH="0" baseline="0" noProof="0" dirty="0">
                <a:ln>
                  <a:noFill/>
                </a:ln>
                <a:solidFill>
                  <a:srgbClr val="FFFFFF"/>
                </a:solidFill>
                <a:effectLst/>
                <a:uLnTx/>
                <a:uFillTx/>
                <a:latin typeface="IBM Plex Sans"/>
                <a:ea typeface="+mn-ea"/>
                <a:cs typeface="+mn-cs"/>
              </a:rPr>
              <a:t>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for the</a:t>
            </a:r>
            <a:r>
              <a:rPr kumimoji="0" lang="en-US" sz="1500" b="1" i="0" u="none" strike="noStrike" kern="1200" cap="none" spc="0" normalizeH="0" baseline="0" noProof="0" dirty="0">
                <a:ln>
                  <a:noFill/>
                </a:ln>
                <a:solidFill>
                  <a:srgbClr val="8F8B8B"/>
                </a:solidFill>
                <a:effectLst/>
                <a:uLnTx/>
                <a:uFillTx/>
                <a:latin typeface="IBM Plex Sans"/>
                <a:ea typeface="+mn-ea"/>
                <a:cs typeface="+mn-cs"/>
              </a:rPr>
              <a:t> </a:t>
            </a:r>
            <a:r>
              <a:rPr kumimoji="0" lang="en-US" sz="1500" b="1" i="1" u="none" strike="noStrike" kern="1200" cap="none" spc="0" normalizeH="0" baseline="0" noProof="0" dirty="0">
                <a:ln>
                  <a:noFill/>
                </a:ln>
                <a:solidFill>
                  <a:srgbClr val="2DAFFC"/>
                </a:solidFill>
                <a:effectLst/>
                <a:uLnTx/>
                <a:uFillTx/>
                <a:latin typeface="IBM Plex Sans"/>
                <a:ea typeface="+mn-ea"/>
                <a:cs typeface="+mn-cs"/>
              </a:rPr>
              <a:t>Call for Code Award</a:t>
            </a:r>
            <a:r>
              <a:rPr kumimoji="0" lang="en-US" sz="1500" b="0" i="1" u="none" strike="noStrike" kern="1200" cap="none" spc="0" normalizeH="0" baseline="0" noProof="0" dirty="0">
                <a:ln>
                  <a:noFill/>
                </a:ln>
                <a:solidFill>
                  <a:srgbClr val="18B6E5"/>
                </a:solidFill>
                <a:effectLst/>
                <a:uLnTx/>
                <a:uFillTx/>
                <a:latin typeface="IBM Plex Sans"/>
                <a:ea typeface="+mn-ea"/>
                <a:cs typeface="+mn-cs"/>
              </a:rPr>
              <a:t> </a:t>
            </a:r>
            <a:r>
              <a:rPr kumimoji="0" lang="en-US" sz="1500" b="0" i="1" u="none" strike="noStrike" kern="1200" cap="none" spc="0" normalizeH="0" baseline="0" noProof="0" dirty="0">
                <a:ln>
                  <a:noFill/>
                </a:ln>
                <a:solidFill>
                  <a:srgbClr val="8F8B8B"/>
                </a:solidFill>
                <a:effectLst/>
                <a:uLnTx/>
                <a:uFillTx/>
                <a:latin typeface="IBM Plex Sans"/>
                <a:ea typeface="+mn-ea"/>
                <a:cs typeface="+mn-cs"/>
              </a:rPr>
              <a:t>to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elevate the profile of developers.</a:t>
            </a:r>
          </a:p>
        </p:txBody>
      </p:sp>
      <p:sp>
        <p:nvSpPr>
          <p:cNvPr id="5" name="Rectangle 4">
            <a:extLst>
              <a:ext uri="{FF2B5EF4-FFF2-40B4-BE49-F238E27FC236}">
                <a16:creationId xmlns:a16="http://schemas.microsoft.com/office/drawing/2014/main" id="{EF96B90A-7EA6-F64A-AC52-95D405994D9B}"/>
              </a:ext>
            </a:extLst>
          </p:cNvPr>
          <p:cNvSpPr/>
          <p:nvPr/>
        </p:nvSpPr>
        <p:spPr>
          <a:xfrm>
            <a:off x="8498006" y="932181"/>
            <a:ext cx="3495071" cy="4985980"/>
          </a:xfrm>
          <a:prstGeom prst="rect">
            <a:avLst/>
          </a:prstGeom>
        </p:spPr>
        <p:txBody>
          <a:bodyPr wrap="square">
            <a:sp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Award winners will receive </a:t>
            </a:r>
            <a:r>
              <a:rPr kumimoji="0" lang="en-US" sz="1500" b="1" i="0" u="none" strike="noStrike" kern="1200" cap="none" spc="0" normalizeH="0" baseline="0" noProof="0" dirty="0">
                <a:ln>
                  <a:noFill/>
                </a:ln>
                <a:solidFill>
                  <a:srgbClr val="000000"/>
                </a:solidFill>
                <a:effectLst/>
                <a:uLnTx/>
                <a:uFillTx/>
                <a:latin typeface="IBM Plex Sans"/>
                <a:ea typeface="IBM Plex Sans" charset="0"/>
                <a:cs typeface="IBM Plex Sans" charset="0"/>
              </a:rPr>
              <a:t>long-term support</a:t>
            </a: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 through </a:t>
            </a:r>
            <a:r>
              <a:rPr kumimoji="0" lang="en-US" sz="1500" b="1" i="0" u="none" strike="noStrike" kern="1200" cap="none" spc="0" normalizeH="0" baseline="0" noProof="0" dirty="0">
                <a:ln>
                  <a:noFill/>
                </a:ln>
                <a:solidFill>
                  <a:srgbClr val="000000"/>
                </a:solidFill>
                <a:effectLst/>
                <a:uLnTx/>
                <a:uFillTx/>
                <a:latin typeface="IBM Plex Sans"/>
                <a:ea typeface="IBM Plex Sans" charset="0"/>
                <a:cs typeface="IBM Plex Sans" charset="0"/>
              </a:rPr>
              <a:t>open source foundations</a:t>
            </a: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 </a:t>
            </a:r>
            <a:r>
              <a:rPr kumimoji="0" lang="en-US" sz="1500" b="1" i="0" u="none" strike="noStrike" kern="1200" cap="none" spc="0" normalizeH="0" baseline="0" noProof="0" dirty="0">
                <a:ln>
                  <a:noFill/>
                </a:ln>
                <a:solidFill>
                  <a:srgbClr val="000000"/>
                </a:solidFill>
                <a:effectLst/>
                <a:uLnTx/>
                <a:uFillTx/>
                <a:latin typeface="IBM Plex Sans"/>
                <a:ea typeface="IBM Plex Sans" charset="0"/>
                <a:cs typeface="IBM Plex Sans" charset="0"/>
              </a:rPr>
              <a:t>financial prizes</a:t>
            </a: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 the </a:t>
            </a:r>
            <a:r>
              <a:rPr kumimoji="0" lang="en-US" sz="1500" b="1" i="0" u="none" strike="noStrike" kern="1200" cap="none" spc="0" normalizeH="0" baseline="0" noProof="0" dirty="0">
                <a:ln>
                  <a:noFill/>
                </a:ln>
                <a:solidFill>
                  <a:srgbClr val="000000"/>
                </a:solidFill>
                <a:effectLst/>
                <a:uLnTx/>
                <a:uFillTx/>
                <a:latin typeface="IBM Plex Sans"/>
                <a:ea typeface="IBM Plex Sans" charset="0"/>
                <a:cs typeface="IBM Plex Sans" charset="0"/>
              </a:rPr>
              <a:t>opportunity to present their solution to leading VCs</a:t>
            </a: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 and will deploy their solution through </a:t>
            </a:r>
            <a:r>
              <a:rPr kumimoji="0" lang="en-US" sz="1500" b="1" i="0" u="none" strike="noStrike" kern="1200" cap="none" spc="0" normalizeH="0" baseline="0" noProof="0" dirty="0">
                <a:ln>
                  <a:noFill/>
                </a:ln>
                <a:solidFill>
                  <a:srgbClr val="000000"/>
                </a:solidFill>
                <a:effectLst/>
                <a:uLnTx/>
                <a:uFillTx/>
                <a:latin typeface="IBM Plex Sans"/>
                <a:ea typeface="IBM Plex Sans" charset="0"/>
                <a:cs typeface="IBM Plex Sans" charset="0"/>
              </a:rPr>
              <a:t>IBM’s Corporate Service Corps</a:t>
            </a: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a:ea typeface="+mn-ea"/>
                <a:cs typeface="+mn-cs"/>
              </a:rPr>
              <a:t>Developers will jump-start their project with dedicated </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IBM Code Patterns</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 combined with </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optional enterprise technology</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 to build projects over the course of three months.</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a:ea typeface="+mn-ea"/>
                <a:cs typeface="+mn-cs"/>
              </a:rPr>
              <a:t>Judged by the world’s most</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 renowned technologists</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 the </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grand prize </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will be presented in </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October</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 at an Award Event.</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IBM Plex Sans"/>
                <a:ea typeface="+mn-ea"/>
                <a:cs typeface="+mn-cs"/>
              </a:rPr>
              <a:t> </a:t>
            </a:r>
            <a:endParaRPr kumimoji="0" lang="en-US" sz="180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3" name="Slide Number Placeholder 2">
            <a:extLst>
              <a:ext uri="{FF2B5EF4-FFF2-40B4-BE49-F238E27FC236}">
                <a16:creationId xmlns:a16="http://schemas.microsoft.com/office/drawing/2014/main" id="{D1B60509-4BAF-304C-86B0-B21956C50288}"/>
              </a:ext>
            </a:extLst>
          </p:cNvPr>
          <p:cNvSpPr>
            <a:spLocks noGrp="1"/>
          </p:cNvSpPr>
          <p:nvPr>
            <p:ph type="sldNum" sz="quarter" idx="11"/>
          </p:nvPr>
        </p:nvSpPr>
        <p:spPr/>
        <p:txBody>
          <a:bodyPr/>
          <a:lstStyle/>
          <a:p>
            <a:fld id="{3FD999D4-B456-9943-89B7-30D56181CE18}" type="slidenum">
              <a:rPr lang="en-US" smtClean="0"/>
              <a:t>7</a:t>
            </a:fld>
            <a:endParaRPr lang="en-US"/>
          </a:p>
        </p:txBody>
      </p:sp>
    </p:spTree>
    <p:extLst>
      <p:ext uri="{BB962C8B-B14F-4D97-AF65-F5344CB8AC3E}">
        <p14:creationId xmlns:p14="http://schemas.microsoft.com/office/powerpoint/2010/main" val="1561086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3ncridad6ai1jg5mt30vexk1-wpengine.netdna-ssl.com/wp-content/uploads/2017/02/unicef-2500x1667.jpg">
            <a:extLst>
              <a:ext uri="{FF2B5EF4-FFF2-40B4-BE49-F238E27FC236}">
                <a16:creationId xmlns:a16="http://schemas.microsoft.com/office/drawing/2014/main" id="{C11DA589-611A-4FC9-9EC8-1C81650D64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681" r="12119" b="15638"/>
          <a:stretch/>
        </p:blipFill>
        <p:spPr bwMode="auto">
          <a:xfrm>
            <a:off x="0" y="0"/>
            <a:ext cx="5998464"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E772BA-DBA0-4F5B-ACEF-F48E454FC8E7}"/>
              </a:ext>
            </a:extLst>
          </p:cNvPr>
          <p:cNvSpPr/>
          <p:nvPr/>
        </p:nvSpPr>
        <p:spPr>
          <a:xfrm>
            <a:off x="0" y="0"/>
            <a:ext cx="5998464" cy="6858000"/>
          </a:xfrm>
          <a:prstGeom prst="rect">
            <a:avLst/>
          </a:prstGeom>
          <a:solidFill>
            <a:srgbClr val="009FCE">
              <a:alpha val="69804"/>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336485" y="1060704"/>
            <a:ext cx="5325494" cy="4524315"/>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Build resilient financial networks to execute secure transactions quickly</a:t>
            </a:r>
            <a:b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br>
            <a:endPar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endParaRPr>
          </a:p>
        </p:txBody>
      </p:sp>
      <p:sp>
        <p:nvSpPr>
          <p:cNvPr id="5" name="TextBox 4">
            <a:extLst>
              <a:ext uri="{FF2B5EF4-FFF2-40B4-BE49-F238E27FC236}">
                <a16:creationId xmlns:a16="http://schemas.microsoft.com/office/drawing/2014/main" id="{40AEE350-C0AD-406C-A233-BD847DDBD092}"/>
              </a:ext>
            </a:extLst>
          </p:cNvPr>
          <p:cNvSpPr txBox="1"/>
          <p:nvPr/>
        </p:nvSpPr>
        <p:spPr>
          <a:xfrm>
            <a:off x="6495288" y="458724"/>
            <a:ext cx="5516090" cy="50167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3"/>
              </a:rPr>
              <a:t>Build a blockchain network</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4"/>
              </a:rPr>
              <a:t>Deploy an asset-transfer app using blockchain</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5"/>
              </a:rPr>
              <a:t>Create a real-time payments application</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6"/>
              </a:rPr>
              <a:t>Track financial donations with blockchain</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7"/>
              </a:rPr>
              <a:t>Automate business processes via blockchain events</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indent="-285750">
              <a:buClr>
                <a:srgbClr val="2B2B2B">
                  <a:lumMod val="10000"/>
                  <a:lumOff val="90000"/>
                </a:srgbClr>
              </a:buClr>
              <a:buFont typeface="Wingdings" pitchFamily="2" charset="2"/>
              <a:buChar char="q"/>
            </a:pPr>
            <a:r>
              <a:rPr lang="en-US" dirty="0">
                <a:solidFill>
                  <a:srgbClr val="2B2B2B"/>
                </a:solidFill>
                <a:hlinkClick r:id="rId8"/>
              </a:rPr>
              <a:t>Create financial applications using APIs on mainframe</a:t>
            </a:r>
            <a:endParaRPr lang="en-US" dirty="0">
              <a:solidFill>
                <a:srgbClr val="2B2B2B"/>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6" name="Rectangle 5">
            <a:extLst>
              <a:ext uri="{FF2B5EF4-FFF2-40B4-BE49-F238E27FC236}">
                <a16:creationId xmlns:a16="http://schemas.microsoft.com/office/drawing/2014/main" id="{A29A88F3-DE48-694F-86CE-F6481FEB4788}"/>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/resources/financial-networks/</a:t>
            </a:r>
          </a:p>
        </p:txBody>
      </p:sp>
    </p:spTree>
    <p:extLst>
      <p:ext uri="{BB962C8B-B14F-4D97-AF65-F5344CB8AC3E}">
        <p14:creationId xmlns:p14="http://schemas.microsoft.com/office/powerpoint/2010/main" val="2362112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11DA589-611A-4FC9-9EC8-1C81650D64D7}"/>
              </a:ext>
            </a:extLst>
          </p:cNvPr>
          <p:cNvPicPr>
            <a:picLocks noChangeAspect="1" noChangeArrowheads="1"/>
          </p:cNvPicPr>
          <p:nvPr/>
        </p:nvPicPr>
        <p:blipFill>
          <a:blip r:embed="rId3"/>
          <a:stretch>
            <a:fillRect/>
          </a:stretch>
        </p:blipFill>
        <p:spPr bwMode="auto">
          <a:xfrm>
            <a:off x="12402" y="0"/>
            <a:ext cx="5998464"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E772BA-DBA0-4F5B-ACEF-F48E454FC8E7}"/>
              </a:ext>
            </a:extLst>
          </p:cNvPr>
          <p:cNvSpPr/>
          <p:nvPr/>
        </p:nvSpPr>
        <p:spPr>
          <a:xfrm>
            <a:off x="0" y="0"/>
            <a:ext cx="6010656" cy="6857999"/>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336485" y="1060703"/>
            <a:ext cx="5196172"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Translate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voice and written communications on the fly to improve information sharing</a:t>
            </a:r>
          </a:p>
        </p:txBody>
      </p:sp>
      <p:sp>
        <p:nvSpPr>
          <p:cNvPr id="6" name="TextBox 5">
            <a:extLst>
              <a:ext uri="{FF2B5EF4-FFF2-40B4-BE49-F238E27FC236}">
                <a16:creationId xmlns:a16="http://schemas.microsoft.com/office/drawing/2014/main" id="{3F81C556-FF08-3A46-870A-17A7B4C3DA93}"/>
              </a:ext>
            </a:extLst>
          </p:cNvPr>
          <p:cNvSpPr txBox="1"/>
          <p:nvPr/>
        </p:nvSpPr>
        <p:spPr>
          <a:xfrm>
            <a:off x="6495288" y="458724"/>
            <a:ext cx="5254752" cy="44627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hlinkClick r:id="rId4"/>
              </a:rPr>
              <a:t>Create a mobile </a:t>
            </a:r>
            <a:r>
              <a:rPr lang="en-US" dirty="0">
                <a:solidFill>
                  <a:srgbClr val="2B2B2B"/>
                </a:solidFill>
                <a:latin typeface="IBM Plex Sans" panose="020B0503050203000203" pitchFamily="34" charset="77"/>
                <a:hlinkClick r:id="rId4"/>
              </a:rPr>
              <a:t>written Hangul translation app</a:t>
            </a:r>
            <a:b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hlinkClick r:id="rId5"/>
              </a:rPr>
              <a:t>Analyze Twitter handles and hashtags for sentiment and content</a:t>
            </a:r>
            <a:b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hlinkClick r:id="rId6"/>
              </a:rPr>
              <a:t>Deploy a serverless multilingual conference room</a:t>
            </a:r>
            <a:b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lang="en-US" dirty="0">
                <a:solidFill>
                  <a:srgbClr val="2B2B2B"/>
                </a:solidFill>
                <a:latin typeface="IBM Plex Sans" panose="020B0503050203000203" pitchFamily="34" charset="77"/>
                <a:hlinkClick r:id="rId7"/>
              </a:rPr>
              <a:t>Create an app to perform intelligent searches on </a:t>
            </a: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hlinkClick r:id="rId7"/>
              </a:rPr>
              <a:t>data</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7" name="Rectangle 6">
            <a:extLst>
              <a:ext uri="{FF2B5EF4-FFF2-40B4-BE49-F238E27FC236}">
                <a16:creationId xmlns:a16="http://schemas.microsoft.com/office/drawing/2014/main" id="{55E77EFC-3A67-2948-B6EB-5E5298DCA0E4}"/>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/resources/translate/</a:t>
            </a:r>
          </a:p>
        </p:txBody>
      </p:sp>
    </p:spTree>
    <p:extLst>
      <p:ext uri="{BB962C8B-B14F-4D97-AF65-F5344CB8AC3E}">
        <p14:creationId xmlns:p14="http://schemas.microsoft.com/office/powerpoint/2010/main" val="338207946"/>
      </p:ext>
    </p:extLst>
  </p:cSld>
  <p:clrMapOvr>
    <a:masterClrMapping/>
  </p:clrMapOvr>
</p:sld>
</file>

<file path=ppt/theme/theme1.xml><?xml version="1.0" encoding="utf-8"?>
<a:theme xmlns:a="http://schemas.openxmlformats.org/drawingml/2006/main" name="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2.xml><?xml version="1.0" encoding="utf-8"?>
<a:theme xmlns:a="http://schemas.openxmlformats.org/drawingml/2006/main" name="1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3.xml><?xml version="1.0" encoding="utf-8"?>
<a:theme xmlns:a="http://schemas.openxmlformats.org/drawingml/2006/main" name="2_blk_background_2017">
  <a:themeElements>
    <a:clrScheme name="Call for Code">
      <a:dk1>
        <a:srgbClr val="101820"/>
      </a:dk1>
      <a:lt1>
        <a:srgbClr val="FFFFFF"/>
      </a:lt1>
      <a:dk2>
        <a:srgbClr val="101820"/>
      </a:dk2>
      <a:lt2>
        <a:srgbClr val="FFFFFF"/>
      </a:lt2>
      <a:accent1>
        <a:srgbClr val="5C88DA"/>
      </a:accent1>
      <a:accent2>
        <a:srgbClr val="83BD00"/>
      </a:accent2>
      <a:accent3>
        <a:srgbClr val="FF8200"/>
      </a:accent3>
      <a:accent4>
        <a:srgbClr val="009CDE"/>
      </a:accent4>
      <a:accent5>
        <a:srgbClr val="59CBE8"/>
      </a:accent5>
      <a:accent6>
        <a:srgbClr val="5C068C"/>
      </a:accent6>
      <a:hlink>
        <a:srgbClr val="0563C1"/>
      </a:hlink>
      <a:folHlink>
        <a:srgbClr val="954F72"/>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4.xml><?xml version="1.0" encoding="utf-8"?>
<a:theme xmlns:a="http://schemas.openxmlformats.org/drawingml/2006/main" name="3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5.xml><?xml version="1.0" encoding="utf-8"?>
<a:theme xmlns:a="http://schemas.openxmlformats.org/drawingml/2006/main" name="4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6.xml><?xml version="1.0" encoding="utf-8"?>
<a:theme xmlns:a="http://schemas.openxmlformats.org/drawingml/2006/main" name="5_blk_background_2017">
  <a:themeElements>
    <a:clrScheme name="Custom 29">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8FBC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7.xml><?xml version="1.0" encoding="utf-8"?>
<a:theme xmlns:a="http://schemas.openxmlformats.org/drawingml/2006/main" name="6_blk_background_2017">
  <a:themeElements>
    <a:clrScheme name="Custom 30">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8FBC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595</TotalTime>
  <Words>1032</Words>
  <Application>Microsoft Macintosh PowerPoint</Application>
  <PresentationFormat>Widescreen</PresentationFormat>
  <Paragraphs>173</Paragraphs>
  <Slides>22</Slides>
  <Notes>10</Notes>
  <HiddenSlides>0</HiddenSlides>
  <MMClips>0</MMClips>
  <ScaleCrop>false</ScaleCrop>
  <HeadingPairs>
    <vt:vector size="6" baseType="variant">
      <vt:variant>
        <vt:lpstr>Fonts Used</vt:lpstr>
      </vt:variant>
      <vt:variant>
        <vt:i4>15</vt:i4>
      </vt:variant>
      <vt:variant>
        <vt:lpstr>Theme</vt:lpstr>
      </vt:variant>
      <vt:variant>
        <vt:i4>7</vt:i4>
      </vt:variant>
      <vt:variant>
        <vt:lpstr>Slide Titles</vt:lpstr>
      </vt:variant>
      <vt:variant>
        <vt:i4>22</vt:i4>
      </vt:variant>
    </vt:vector>
  </HeadingPairs>
  <TitlesOfParts>
    <vt:vector size="44" baseType="lpstr">
      <vt:lpstr>ＭＳ Ｐゴシック</vt:lpstr>
      <vt:lpstr>Arial</vt:lpstr>
      <vt:lpstr>Arial Regular</vt:lpstr>
      <vt:lpstr>Avenir Heavy</vt:lpstr>
      <vt:lpstr>Avenir Medium</vt:lpstr>
      <vt:lpstr>Calibri</vt:lpstr>
      <vt:lpstr>Helvetica</vt:lpstr>
      <vt:lpstr>Helvetica Light</vt:lpstr>
      <vt:lpstr>Helvetica Neue</vt:lpstr>
      <vt:lpstr>Helvetica Neue Medium</vt:lpstr>
      <vt:lpstr>IBM Plex Sans</vt:lpstr>
      <vt:lpstr>IBM Plex Sans Condensed Medium</vt:lpstr>
      <vt:lpstr>IBM Plex Sans Medium</vt:lpstr>
      <vt:lpstr>IBM Plex Sans Regular</vt:lpstr>
      <vt:lpstr>Wingdings</vt:lpstr>
      <vt:lpstr>blk_background_2017</vt:lpstr>
      <vt:lpstr>1_blk_background_2017</vt:lpstr>
      <vt:lpstr>2_blk_background_2017</vt:lpstr>
      <vt:lpstr>3_blk_background_2017</vt:lpstr>
      <vt:lpstr>4_blk_background_2017</vt:lpstr>
      <vt:lpstr>5_blk_background_2017</vt:lpstr>
      <vt:lpstr>6_blk_background_2017</vt:lpstr>
      <vt:lpstr>PowerPoint Presentation</vt:lpstr>
      <vt:lpstr> </vt:lpstr>
      <vt:lpstr>CALL FOR CODE DAY AGENDA – DAY 1</vt:lpstr>
      <vt:lpstr>CALL FOR CODE DAY AGENDA – DAY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CODE PATTERN DEMO</vt:lpstr>
      <vt:lpstr>Watson Services </vt:lpstr>
      <vt:lpstr>Watson Assistant</vt:lpstr>
      <vt:lpstr>Text to Speech</vt:lpstr>
      <vt:lpstr>IBM Cloud compute services </vt:lpstr>
      <vt:lpstr>IBM Cloud compute services  </vt:lpstr>
      <vt:lpstr>Watson IoT and Node-RED</vt:lpstr>
      <vt:lpstr>SUBMISSION AND JUDGING NOTES</vt:lpstr>
      <vt:lpstr>PowerPoint Presentation</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Victoria Ovens</dc:creator>
  <cp:lastModifiedBy>Tim Robinson</cp:lastModifiedBy>
  <cp:revision>56</cp:revision>
  <dcterms:created xsi:type="dcterms:W3CDTF">2018-02-27T17:50:26Z</dcterms:created>
  <dcterms:modified xsi:type="dcterms:W3CDTF">2018-06-14T15:53:36Z</dcterms:modified>
</cp:coreProperties>
</file>